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-60" y="-7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3915715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27448127"/>
              </p:ext>
            </p:extLst>
          </p:nvPr>
        </p:nvGraphicFramePr>
        <p:xfrm>
          <a:off x="5029200" y="4018930"/>
          <a:ext cx="4645938" cy="2569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015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03 января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9-14, порывы 15-20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</a:p>
          <a:p>
            <a:pPr lvl="0" indent="17780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на 04 января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03 янва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04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7-12, порывы 15-20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5573" y="1996934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9200" y="315200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20351</TotalTime>
  <Words>649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2749</cp:revision>
  <cp:lastPrinted>2021-10-18T15:52:53Z</cp:lastPrinted>
  <dcterms:created xsi:type="dcterms:W3CDTF">2018-03-27T06:03:00Z</dcterms:created>
  <dcterms:modified xsi:type="dcterms:W3CDTF">2023-01-02T08:48:57Z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