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1" d="100"/>
          <a:sy n="81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356845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25594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осадки, утром и днем сильные (дождь, снег). Ветер юго-западный 15-20 м/с, днем порывы 23 м/с. Температура воздуха ночью 0-2 мороза, днем 2-4 тепла. 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осадки (дождь, снег). Ветер западный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3105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13032</TotalTime>
  <Words>634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2560</cp:revision>
  <cp:lastPrinted>2021-07-01T03:56:27Z</cp:lastPrinted>
  <dcterms:created xsi:type="dcterms:W3CDTF">2018-03-27T06:03:00Z</dcterms:created>
  <dcterms:modified xsi:type="dcterms:W3CDTF">2023-01-02T06:39:14Z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