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(дождь, снег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),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гололед. Ветер северо-западный, западный 9-14, порывы 15-20 м/с. Температура воздуха ночью 4-6, днем 2-4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2649228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января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14223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2660</cp:revision>
  <cp:lastPrinted>2021-02-03T11:37:00Z</cp:lastPrinted>
  <dcterms:created xsi:type="dcterms:W3CDTF">2018-03-27T06:03:00Z</dcterms:created>
  <dcterms:modified xsi:type="dcterms:W3CDTF">2023-01-02T08:11:49Z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