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-96" y="-7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561107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1337608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8-10°, днем 1-3°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2023 г</a:t>
            </a:r>
          </a:p>
          <a:p>
            <a:pPr lvl="0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7-12, порывы 15-20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2130" y="212549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69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17831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2558</cp:revision>
  <cp:lastPrinted>2021-10-14T11:15:53Z</cp:lastPrinted>
  <dcterms:created xsi:type="dcterms:W3CDTF">2018-03-27T06:03:00Z</dcterms:created>
  <dcterms:modified xsi:type="dcterms:W3CDTF">2023-01-02T08:49:22Z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