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0" d="100"/>
          <a:sy n="110" d="100"/>
        </p:scale>
        <p:origin x="207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84426746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№02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января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700" y="269540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января</a:t>
            </a:r>
            <a:r>
              <a:rPr lang="en-US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января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02 января 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7913157"/>
              </p:ext>
            </p:extLst>
          </p:nvPr>
        </p:nvGraphicFramePr>
        <p:xfrm>
          <a:off x="4989512" y="4393086"/>
          <a:ext cx="4815855" cy="20119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311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78471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842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02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03 января</a:t>
            </a:r>
          </a:p>
          <a:p>
            <a:pPr lvl="0" indent="144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Ночью и утром туман, гололед. Ветер северо-западный с переходом на юго-западный 9-14 м/с. Температура воздуха ночью 1-3 мороза, днём 0-2 тепла.</a:t>
            </a:r>
          </a:p>
          <a:p>
            <a:pPr lvl="0" indent="144000" algn="just"/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января </a:t>
            </a:r>
          </a:p>
          <a:p>
            <a:pPr lvl="0" indent="144000" algn="just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03 января 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04 января </a:t>
            </a:r>
          </a:p>
          <a:p>
            <a:pPr lvl="0" indent="1440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осадки (дождь, снег)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туман, гололед.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юго-западный, западный 9-14, порывы 15-20 м/с.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0-2 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404762"/>
            <a:ext cx="4291013" cy="1744847"/>
            <a:chOff x="531521" y="3984610"/>
            <a:chExt cx="4291013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16084927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78139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18105</TotalTime>
  <Words>655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3005</cp:revision>
  <cp:lastPrinted>2021-07-01T03:56:27Z</cp:lastPrinted>
  <dcterms:created xsi:type="dcterms:W3CDTF">2018-03-27T06:03:00Z</dcterms:created>
  <dcterms:modified xsi:type="dcterms:W3CDTF">2023-01-02T06:44:04Z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