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365174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2162474"/>
              </p:ext>
            </p:extLst>
          </p:nvPr>
        </p:nvGraphicFramePr>
        <p:xfrm>
          <a:off x="4993576" y="4733142"/>
          <a:ext cx="4691064" cy="1728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6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5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января 2023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временами осадки (снег, дождь, туман, гололед. Ветер юго-западный 9-14, ночью порывы 18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0-2, днем 3-5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04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Туман. Ветер юго-восточный 8-13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3-5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Кошкарова/С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13891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2508</cp:revision>
  <cp:lastPrinted>2021-07-01T03:56:27Z</cp:lastPrinted>
  <dcterms:created xsi:type="dcterms:W3CDTF">2018-03-27T06:03:00Z</dcterms:created>
  <dcterms:modified xsi:type="dcterms:W3CDTF">2023-01-02T08:14:52Z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