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119247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642029"/>
              </p:ext>
            </p:extLst>
          </p:nvPr>
        </p:nvGraphicFramePr>
        <p:xfrm>
          <a:off x="5025008" y="3995153"/>
          <a:ext cx="4672805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53952"/>
            <a:ext cx="4798916" cy="15081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03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03 января 2023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О</a:t>
            </a:r>
            <a:r>
              <a:rPr lang="ru-RU" sz="1100" kern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ночью слабый снег, днем снег. Днем метель.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южный 15-20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порывы 25 м/с. Температура воздуха ночью 9-11, днем 1-3 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до 09 ч. 04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Облачно, снег, метель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15-20, порывы 25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11-13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03 января, ночью 04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60003" y="3049100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0242915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19036</TotalTime>
  <Words>654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3081</cp:revision>
  <cp:lastPrinted>2021-11-30T05:55:24Z</cp:lastPrinted>
  <dcterms:created xsi:type="dcterms:W3CDTF">2018-03-27T06:03:00Z</dcterms:created>
  <dcterms:modified xsi:type="dcterms:W3CDTF">2023-01-02T05:40:00Z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