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2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26115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осадки (преимущественно снег), низовая метель. Днем туман, гололед. Ветер 9-14, порывы 15-20 м/с. Температура воздуха ночью 5-7, днем 0-2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снег, низовая метель. Ветер 9-14, порывы 15-20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06167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низкий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Жумажанов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14436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2497</cp:revision>
  <cp:lastPrinted>2021-07-01T03:56:27Z</cp:lastPrinted>
  <dcterms:created xsi:type="dcterms:W3CDTF">2018-03-27T06:03:00Z</dcterms:created>
  <dcterms:modified xsi:type="dcterms:W3CDTF">2023-01-02T07:28:34Z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