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>
        <p:scale>
          <a:sx n="100" d="100"/>
          <a:sy n="100" d="100"/>
        </p:scale>
        <p:origin x="-2430" y="-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998B0EE-50A2-4B31-8462-37BDDEB6C20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A6499-16A7-452B-BF23-F60A90D4FC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34B5A-73D5-4BE1-AE8C-F23F5C1E4F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41180-089C-47FC-9856-5AE0066CCB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3912F-34A2-484A-827C-4724B1BEB3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D44F8-1F6F-4F9E-A2BC-974922E952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760A3-57C1-4587-BE5A-C990118D89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84830-CA07-4626-ADF8-FCAA66EEF9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54918-DA6E-4F83-BD59-698A46BFE1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788CB-6968-4D30-8842-F8EB2B4A77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27103-07B1-4964-BF82-0F2A35A8BB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EF8E2-75B4-4AFE-AAEA-7E5585F5B6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5FE2333-2386-4B89-BF68-1EEBD0CE0C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02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02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3899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03 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 dirty="0">
                <a:solidFill>
                  <a:schemeClr val="tx1"/>
                </a:solidFill>
              </a:rPr>
              <a:t>02 января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altLang="ru-RU" b="1" dirty="0">
                <a:solidFill>
                  <a:schemeClr val="tx1"/>
                </a:solidFill>
              </a:rPr>
              <a:t>03 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в конце дня осадки (дождь, снег).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5-7</a:t>
            </a:r>
            <a:r>
              <a:rPr lang="ru-RU" dirty="0" smtClean="0">
                <a:solidFill>
                  <a:schemeClr val="tx1"/>
                </a:solidFill>
              </a:rPr>
              <a:t> мороза,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0-2 тепла.</a:t>
            </a:r>
            <a:endParaRPr lang="ru-RU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04 января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03 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04 января</a:t>
            </a: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</a:t>
            </a:r>
            <a:r>
              <a:rPr lang="ru-RU" dirty="0" smtClean="0">
                <a:solidFill>
                  <a:schemeClr val="tx1"/>
                </a:solidFill>
              </a:rPr>
              <a:t>облачность</a:t>
            </a:r>
            <a:r>
              <a:rPr lang="ru-RU">
                <a:solidFill>
                  <a:schemeClr val="tx1"/>
                </a:solidFill>
              </a:rPr>
              <a:t>, </a:t>
            </a:r>
            <a:r>
              <a:rPr lang="ru-RU" smtClean="0">
                <a:solidFill>
                  <a:schemeClr val="tx1"/>
                </a:solidFill>
              </a:rPr>
              <a:t>временами </a:t>
            </a:r>
            <a:r>
              <a:rPr lang="ru-RU" altLang="ru-RU" smtClean="0">
                <a:solidFill>
                  <a:schemeClr val="tx1"/>
                </a:solidFill>
              </a:rPr>
              <a:t>осадки </a:t>
            </a:r>
            <a:r>
              <a:rPr lang="ru-RU" altLang="ru-RU" dirty="0" smtClean="0">
                <a:solidFill>
                  <a:schemeClr val="tx1"/>
                </a:solidFill>
              </a:rPr>
              <a:t>(дождь, снег)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kk-KZ" altLang="ru-RU" dirty="0">
                <a:solidFill>
                  <a:schemeClr val="tx1"/>
                </a:solidFill>
              </a:rPr>
              <a:t>Ветер </a:t>
            </a:r>
            <a:r>
              <a:rPr lang="kk-KZ" altLang="ru-RU" dirty="0" smtClean="0">
                <a:solidFill>
                  <a:schemeClr val="tx1"/>
                </a:solidFill>
              </a:rPr>
              <a:t>2-7 м/с</a:t>
            </a:r>
            <a:r>
              <a:rPr lang="kk-KZ" alt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kk-KZ" altLang="ru-RU" dirty="0" smtClean="0">
                <a:solidFill>
                  <a:schemeClr val="tx1"/>
                </a:solidFill>
              </a:rPr>
              <a:t>3-5</a:t>
            </a:r>
            <a:r>
              <a:rPr lang="kk-KZ" altLang="ru-RU" dirty="0" smtClean="0">
                <a:solidFill>
                  <a:schemeClr val="tx1"/>
                </a:solidFill>
              </a:rPr>
              <a:t> </a:t>
            </a:r>
            <a:r>
              <a:rPr lang="kk-KZ" altLang="ru-RU" dirty="0">
                <a:solidFill>
                  <a:schemeClr val="tx1"/>
                </a:solidFill>
              </a:rPr>
              <a:t>мороза.</a:t>
            </a: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4438" y="2205038"/>
            <a:ext cx="4608512" cy="1042987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03 января,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4 января 2023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5175250" y="6430963"/>
          <a:ext cx="4730750" cy="427355"/>
        </p:xfrm>
        <a:graphic>
          <a:graphicData uri="http://schemas.openxmlformats.org/drawingml/2006/table">
            <a:tbl>
              <a:tblPr/>
              <a:tblGrid>
                <a:gridCol w="4730750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02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97463" y="4292600"/>
          <a:ext cx="4489450" cy="2073593"/>
        </p:xfrm>
        <a:graphic>
          <a:graphicData uri="http://schemas.openxmlformats.org/drawingml/2006/table">
            <a:tbl>
              <a:tblPr/>
              <a:tblGrid>
                <a:gridCol w="1816100"/>
                <a:gridCol w="1295400"/>
                <a:gridCol w="1377950"/>
              </a:tblGrid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5809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394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445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24438" y="3357563"/>
            <a:ext cx="4537075" cy="312737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793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8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8"/>
            <p:cNvSpPr>
              <a:spLocks noChangeArrowheads="1"/>
            </p:cNvSpPr>
            <p:nvPr/>
          </p:nvSpPr>
          <p:spPr bwMode="auto">
            <a:xfrm>
              <a:off x="863593" y="4094902"/>
              <a:ext cx="1473480" cy="100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4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Бекмурзаева Б.М./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Нурымбеткожа Н.Н.</a:t>
            </a:r>
            <a:endParaRPr lang="ru-RU" sz="1000" b="1" i="1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15050</TotalTime>
  <Words>784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2948</cp:revision>
  <cp:lastPrinted>2021-07-01T09:11:30Z</cp:lastPrinted>
  <dcterms:created xsi:type="dcterms:W3CDTF">2018-03-27T06:03:00Z</dcterms:created>
  <dcterms:modified xsi:type="dcterms:W3CDTF">2023-01-02T08:03:13Z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