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436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/>
              </a:rPr>
              <a:t>Д</a:t>
            </a:r>
            <a:r>
              <a:rPr lang="kk-KZ" sz="1200" dirty="0" smtClean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осадки </a:t>
            </a:r>
            <a:r>
              <a:rPr lang="ru-RU" sz="1200" dirty="0">
                <a:latin typeface="Times New Roman"/>
                <a:ea typeface="Calibri"/>
              </a:rPr>
              <a:t>(</a:t>
            </a:r>
            <a:r>
              <a:rPr lang="kk-KZ" sz="1200" dirty="0">
                <a:latin typeface="Times New Roman"/>
                <a:ea typeface="Calibri"/>
              </a:rPr>
              <a:t>дождь, снег</a:t>
            </a:r>
            <a:r>
              <a:rPr lang="ru-RU" sz="1200" dirty="0">
                <a:latin typeface="Times New Roman"/>
                <a:ea typeface="Calibri"/>
              </a:rPr>
              <a:t>)</a:t>
            </a:r>
            <a:r>
              <a:rPr lang="kk-KZ" sz="1200" dirty="0">
                <a:latin typeface="Times New Roman"/>
                <a:ea typeface="Calibri"/>
              </a:rPr>
              <a:t>. Временами туман,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временами 23-28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4-6 мороза</a:t>
            </a:r>
            <a:r>
              <a:rPr lang="ru-RU" sz="1200" dirty="0">
                <a:latin typeface="Times New Roman"/>
                <a:ea typeface="Calibri"/>
              </a:rPr>
              <a:t>, днем </a:t>
            </a:r>
            <a:r>
              <a:rPr lang="kk-KZ" sz="1200" dirty="0">
                <a:latin typeface="Times New Roman"/>
                <a:ea typeface="Calibri"/>
              </a:rPr>
              <a:t>1-3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	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</a:t>
            </a:r>
            <a:r>
              <a:rPr lang="kk-KZ" sz="1200" dirty="0">
                <a:latin typeface="Times New Roman"/>
                <a:ea typeface="Calibri"/>
              </a:rPr>
              <a:t>Временами туман,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временами 23-28 м/с</a:t>
            </a:r>
            <a:r>
              <a:rPr lang="ru-RU" sz="1200" dirty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582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14601</TotalTime>
  <Words>584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2927</cp:revision>
  <cp:lastPrinted>2023-01-02T05:48:22Z</cp:lastPrinted>
  <dcterms:created xsi:type="dcterms:W3CDTF">2018-03-27T06:03:00Z</dcterms:created>
  <dcterms:modified xsi:type="dcterms:W3CDTF">2023-01-02T05:48:27Z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