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08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636577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</a:t>
            </a:r>
          </a:p>
          <a:p>
            <a:pPr lvl="0" algn="ctr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снег), ночью временами сильный снег. Метель,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северо-западный 15-20,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23-28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</a:p>
          <a:p>
            <a:pPr lvl="0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178084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5525" y="2511313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А.В../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Радченко Н.В.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16491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2632</cp:revision>
  <cp:lastPrinted>2021-07-01T03:56:27Z</cp:lastPrinted>
  <dcterms:created xsi:type="dcterms:W3CDTF">2018-03-27T06:03:00Z</dcterms:created>
  <dcterms:modified xsi:type="dcterms:W3CDTF">2023-01-02T08:16:20Z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