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6" d="100"/>
          <a:sy n="106" d="100"/>
        </p:scale>
        <p:origin x="-2154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6889581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снег,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15-20, порывы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Облачно, снег,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15-20,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Билалова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13564</TotalTime>
  <Words>581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2621</cp:revision>
  <cp:lastPrinted>2021-07-01T03:56:27Z</cp:lastPrinted>
  <dcterms:created xsi:type="dcterms:W3CDTF">2018-03-27T06:03:00Z</dcterms:created>
  <dcterms:modified xsi:type="dcterms:W3CDTF">2023-01-02T08:18:06Z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