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22149744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№01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1951940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02 января,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01 января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0631866"/>
              </p:ext>
            </p:extLst>
          </p:nvPr>
        </p:nvGraphicFramePr>
        <p:xfrm>
          <a:off x="4987165" y="4292464"/>
          <a:ext cx="4691064" cy="22138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          41	</a:t>
                      </a:r>
                      <a:endParaRPr lang="ru-RU" sz="1100" b="0" i="0" u="none" strike="noStrike" baseline="0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        0,082	</a:t>
                      </a:r>
                      <a:endParaRPr lang="ru-RU" sz="1100" b="0" i="0" u="none" strike="noStrike" baseline="0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74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низовая метель.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юго-восточный, южный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января 2023 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низовая метель.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2882372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15606</TotalTime>
  <Words>614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2604</cp:revision>
  <cp:lastPrinted>2021-07-01T03:56:27Z</cp:lastPrinted>
  <dcterms:created xsi:type="dcterms:W3CDTF">2018-03-27T06:03:00Z</dcterms:created>
  <dcterms:modified xsi:type="dcterms:W3CDTF">2023-01-01T07:44:05Z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