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6B9DE32-E356-491D-84C9-8E4EC1D7556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CFF60-2AC8-4972-859B-5073C6BFAE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FC74D-4BB1-4510-9D37-6FA71D9245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EA771-0B41-4E99-9430-0C987536AD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15FBA-6361-4E13-860A-E5BF63C145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2D527-74A9-46CE-A30D-87334E7199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142D8-5D50-41C2-B7A7-4D876E1D83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A9B1A-CE12-41C8-8DED-C356082A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424A8-A1EC-4BCA-BC93-473BC35979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FBBE7-5B3C-4096-AFD6-634BEE0140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12728-F9A7-4024-80C6-FB046297B0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3F2EC-3E1E-48CA-8224-48C6909B86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3E1FEF6-87AF-40A8-B9E4-EF84886482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01 января</a:t>
            </a:r>
            <a:r>
              <a:rPr lang="ru-RU"/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>
                <a:solidFill>
                  <a:schemeClr val="tx1"/>
                </a:solidFill>
              </a:rPr>
              <a:t>02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6-8, днем 0-2 мороза.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5-7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02 января,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3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7168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5811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Г.А./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Нурымбеткожа Н.Н.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15045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2944</cp:revision>
  <cp:lastPrinted>2021-07-01T09:11:30Z</cp:lastPrinted>
  <dcterms:created xsi:type="dcterms:W3CDTF">2018-03-27T06:03:00Z</dcterms:created>
  <dcterms:modified xsi:type="dcterms:W3CDTF">2023-01-01T07:33:09Z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