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6" d="100"/>
          <a:sy n="106" d="100"/>
        </p:scale>
        <p:origin x="-2298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486953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 по 09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Облачно, снег,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порывы 23-28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А/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 Ю.Ю.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13556</TotalTime>
  <Words>582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2617</cp:revision>
  <cp:lastPrinted>2021-07-01T03:56:27Z</cp:lastPrinted>
  <dcterms:created xsi:type="dcterms:W3CDTF">2018-03-27T06:03:00Z</dcterms:created>
  <dcterms:modified xsi:type="dcterms:W3CDTF">2023-01-01T07:11:42Z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