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436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95465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ез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осадков. Временами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9-14, днем порывы 15-20, временами 23-28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ез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осадков. Временами 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15-20, временами 23-28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582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14597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2918</cp:revision>
  <cp:lastPrinted>2022-12-26T06:55:22Z</cp:lastPrinted>
  <dcterms:created xsi:type="dcterms:W3CDTF">2018-03-27T06:03:00Z</dcterms:created>
  <dcterms:modified xsi:type="dcterms:W3CDTF">2023-01-01T05:59:19Z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