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6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534972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06578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дождь.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7-12,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2-4,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16121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2547</cp:revision>
  <cp:lastPrinted>2021-10-15T03:50:29Z</cp:lastPrinted>
  <dcterms:created xsi:type="dcterms:W3CDTF">2018-03-27T06:03:00Z</dcterms:created>
  <dcterms:modified xsi:type="dcterms:W3CDTF">2023-01-01T06:59:43Z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