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126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9454190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января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02 января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9-14 м/с. Температура воздуха ночью 21-23, днем 3-5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января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03 января 2023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временами снег. Ветер 9-14, порывы 15-20 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6-8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января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5804501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0,062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0,043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0,076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695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0,139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0,195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0,032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00690" y="2285997"/>
            <a:ext cx="4671263" cy="830997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низкий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Жумажанов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14422</TotalTime>
  <Words>606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2495</cp:revision>
  <cp:lastPrinted>2021-07-01T03:56:27Z</cp:lastPrinted>
  <dcterms:created xsi:type="dcterms:W3CDTF">2018-03-27T06:03:00Z</dcterms:created>
  <dcterms:modified xsi:type="dcterms:W3CDTF">2023-01-01T08:29:26Z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