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30" d="100"/>
          <a:sy n="130" d="100"/>
        </p:scale>
        <p:origin x="-1488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7284630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255946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днем осадки (дождь, снег). Ветер юго-западный 8-13, днем порывы 15-20 м/с. Температура воздуха ночью 2-4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3-5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юго-западный 8-13,  порывы 15-20 м/с Температура воздуха  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95410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января 2023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13033</TotalTime>
  <Words>629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2561</cp:revision>
  <cp:lastPrinted>2021-07-01T03:56:27Z</cp:lastPrinted>
  <dcterms:created xsi:type="dcterms:W3CDTF">2018-03-27T06:03:00Z</dcterms:created>
  <dcterms:modified xsi:type="dcterms:W3CDTF">2023-01-01T07:41:36Z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