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20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140814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59721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110568"/>
              </p:ext>
            </p:extLst>
          </p:nvPr>
        </p:nvGraphicFramePr>
        <p:xfrm>
          <a:off x="4989512" y="4393086"/>
          <a:ext cx="4815855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января</a:t>
            </a: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снег), туман, гололед. Ветер западный, юго-западный 9-14 м/с. Температура воздуха ночью 0-2 мороза, днём 3-5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lvl="0" indent="14400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02 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03 января </a:t>
            </a:r>
          </a:p>
          <a:p>
            <a:pPr lvl="0" indent="1440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туман, гололед.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9-14 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0-2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18039</TotalTime>
  <Words>640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3001</cp:revision>
  <cp:lastPrinted>2021-07-01T03:56:27Z</cp:lastPrinted>
  <dcterms:created xsi:type="dcterms:W3CDTF">2018-03-27T06:03:00Z</dcterms:created>
  <dcterms:modified xsi:type="dcterms:W3CDTF">2023-01-01T09:48:06Z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