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108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35609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24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15-20, порывы 23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178084"/>
              </p:ext>
            </p:extLst>
          </p:nvPr>
        </p:nvGraphicFramePr>
        <p:xfrm>
          <a:off x="5030050" y="4550905"/>
          <a:ext cx="4691064" cy="194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января, ночью 03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А.В../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Радченко Н.В.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16539</TotalTime>
  <Words>577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2632</cp:revision>
  <cp:lastPrinted>2021-07-01T03:56:27Z</cp:lastPrinted>
  <dcterms:created xsi:type="dcterms:W3CDTF">2018-03-27T06:03:00Z</dcterms:created>
  <dcterms:modified xsi:type="dcterms:W3CDTF">2023-01-01T08:24:07Z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