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229917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7651341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осадки (снег, дождь), туман, гололед.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мороза,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1-3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осадки (снег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дождь), гололед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Ветер 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9-14, порывы 15-20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./Бақытжан 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13886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2506</cp:revision>
  <cp:lastPrinted>2021-07-01T03:56:27Z</cp:lastPrinted>
  <dcterms:created xsi:type="dcterms:W3CDTF">2018-03-27T06:03:00Z</dcterms:created>
  <dcterms:modified xsi:type="dcterms:W3CDTF">2023-01-01T07:00:27Z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