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-3516" y="-11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(снег, дождь). Ветер юго-западный 9-14, днем порывы 15-20 м/с. Температура воздуха ночью 0-2 мороза, днем 0-2 тепла 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4214786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  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14212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2654</cp:revision>
  <cp:lastPrinted>2021-02-03T11:37:00Z</cp:lastPrinted>
  <dcterms:created xsi:type="dcterms:W3CDTF">2018-03-27T06:03:00Z</dcterms:created>
  <dcterms:modified xsi:type="dcterms:W3CDTF">2023-01-01T06:59:57Z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