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996258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608337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9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02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 до 21 ч. 02 января 2023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южный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24-26,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6-8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до 09 ч. 03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Облачно, снег, метель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9-14,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9-11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02 января, ночью 03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60003" y="3049100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19025</TotalTime>
  <Words>647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3077</cp:revision>
  <cp:lastPrinted>2021-11-30T05:55:24Z</cp:lastPrinted>
  <dcterms:created xsi:type="dcterms:W3CDTF">2018-03-27T06:03:00Z</dcterms:created>
  <dcterms:modified xsi:type="dcterms:W3CDTF">2023-01-01T06:48:16Z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