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82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утром и днем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2-7 м/с. Температура воздуха ночью 10-12 мороза, днем 1 мороза-1 тепла.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31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снег.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723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14044</TotalTime>
  <Words>527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2774</cp:revision>
  <cp:lastPrinted>2021-07-01T03:56:27Z</cp:lastPrinted>
  <dcterms:created xsi:type="dcterms:W3CDTF">2018-03-27T06:03:00Z</dcterms:created>
  <dcterms:modified xsi:type="dcterms:W3CDTF">2022-12-29T06:58:07Z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