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10" d="100"/>
          <a:sy n="110" d="100"/>
        </p:scale>
        <p:origin x="2794" y="31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18767783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№363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днем снег.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юго-западный, западный 8-13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временами снег, низовая метель.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8-13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1015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декабря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2022 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0234624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4,600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Кисебаев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Д.К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15460</TotalTime>
  <Words>570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2604</cp:revision>
  <cp:lastPrinted>2021-07-01T03:56:27Z</cp:lastPrinted>
  <dcterms:created xsi:type="dcterms:W3CDTF">2018-03-27T06:03:00Z</dcterms:created>
  <dcterms:modified xsi:type="dcterms:W3CDTF">2022-12-29T08:20:03Z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