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96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4417815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6207378"/>
              </p:ext>
            </p:extLst>
          </p:nvPr>
        </p:nvGraphicFramePr>
        <p:xfrm>
          <a:off x="5007188" y="4021384"/>
          <a:ext cx="4667576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0,888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блачность, ночью небольшие осадки (дождь, снег), гололед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с переходом на юго-восточный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 мороза, днем 3-5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южный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./Курмангабулова Н.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16118</TotalTime>
  <Words>618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2545</cp:revision>
  <cp:lastPrinted>2021-10-15T03:50:29Z</cp:lastPrinted>
  <dcterms:created xsi:type="dcterms:W3CDTF">2018-03-27T06:03:00Z</dcterms:created>
  <dcterms:modified xsi:type="dcterms:W3CDTF">2022-12-29T07:13:52Z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