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8922979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№362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59721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3017116"/>
              </p:ext>
            </p:extLst>
          </p:nvPr>
        </p:nvGraphicFramePr>
        <p:xfrm>
          <a:off x="4989512" y="4393086"/>
          <a:ext cx="4815855" cy="21327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311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847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842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1111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снег, гололед, туман. Ветер западный, юго-западный 9-14 м/с. Температура воздуха ночью 7-9, днём 2-4 мороза..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endParaRPr lang="ru-RU" altLang="ru-RU" sz="12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indent="144000" algn="just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освдки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(дождь,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3-5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17963</TotalTime>
  <Words>598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2990</cp:revision>
  <cp:lastPrinted>2021-07-01T03:56:27Z</cp:lastPrinted>
  <dcterms:created xsi:type="dcterms:W3CDTF">2018-03-27T06:03:00Z</dcterms:created>
  <dcterms:modified xsi:type="dcterms:W3CDTF">2022-12-29T07:26:12Z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