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66397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метеорологические условия будут способствовать  рассеиванию 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ожидается низкий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туман, гололед.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-западный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2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-4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	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туман, гололед.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-западный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17426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 Н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14655</TotalTime>
  <Words>577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2919</cp:revision>
  <cp:lastPrinted>2022-12-29T05:55:46Z</cp:lastPrinted>
  <dcterms:created xsi:type="dcterms:W3CDTF">2018-03-27T06:03:00Z</dcterms:created>
  <dcterms:modified xsi:type="dcterms:W3CDTF">2022-12-29T06:05:53Z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