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2574" y="-48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1365206141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142852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30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г.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ночью снег, днем небольшой снег. Ветер южный с переходом на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 5-10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7-9, днем 4-6 мороза. </a:t>
            </a:r>
          </a:p>
          <a:p>
            <a:pPr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31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временами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снег.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юго-западный, южный 5-10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7-9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376216318"/>
              </p:ext>
            </p:extLst>
          </p:nvPr>
        </p:nvGraphicFramePr>
        <p:xfrm>
          <a:off x="5024438" y="6500834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дека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бря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548476073"/>
              </p:ext>
            </p:extLst>
          </p:nvPr>
        </p:nvGraphicFramePr>
        <p:xfrm>
          <a:off x="5095876" y="4071942"/>
          <a:ext cx="466199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0,010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0,006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24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0,05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1151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0,23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94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0,47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315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0,8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0,13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190270"/>
            <a:ext cx="4680169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города. </a:t>
            </a:r>
          </a:p>
          <a:p>
            <a:pPr indent="182563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286124"/>
            <a:ext cx="4680169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48689" y="616823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Снигирева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Н.Г./Жакибаева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="" xmlns:p14="http://schemas.microsoft.com/office/powerpoint/2010/main" val="830486636"/>
              </p:ext>
            </p:extLst>
          </p:nvPr>
        </p:nvGraphicFramePr>
        <p:xfrm>
          <a:off x="4988898" y="531356"/>
          <a:ext cx="4713891" cy="77502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=""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67469465"/>
              </p:ext>
            </p:extLst>
          </p:nvPr>
        </p:nvGraphicFramePr>
        <p:xfrm>
          <a:off x="5310190" y="5357826"/>
          <a:ext cx="4035777" cy="792592"/>
        </p:xfrm>
        <a:graphic>
          <a:graphicData uri="http://schemas.openxmlformats.org/drawingml/2006/table">
            <a:tbl>
              <a:tblPr/>
              <a:tblGrid>
                <a:gridCol w="203013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14196</TotalTime>
  <Words>594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2643</cp:revision>
  <cp:lastPrinted>2021-02-03T11:37:00Z</cp:lastPrinted>
  <dcterms:created xsi:type="dcterms:W3CDTF">2018-03-27T06:03:00Z</dcterms:created>
  <dcterms:modified xsi:type="dcterms:W3CDTF">2022-12-29T07:37:02Z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