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1464" y="-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1640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8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  <a:endParaRPr lang="en-US" altLang="x-none" sz="18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297376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по 21 ч. 30 декабря 2022 г.</a:t>
            </a:r>
            <a:endParaRPr lang="ru-RU" alt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Переменная облачность, без осадков. Ночью и утром туман. Ветер восточный, юго-восточный ночью 1-6 м/с, днем 7-12 м/с. Температура воздуха ночью 17-19, днем 11-13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 по 09 ч. 31 декабря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снег, низовая метель. Ветер северо-восточный, восточный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98072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itchFamily="18" charset="0"/>
                  <a:cs typeface="Times New Roman" pitchFamily="18" charset="0"/>
                </a:rPr>
                <a:t>г. </a:t>
              </a:r>
              <a:r>
                <a:rPr lang="ru-RU" altLang="ru-RU" sz="1000" i="1" smtClean="0">
                  <a:latin typeface="Times New Roman" pitchFamily="18" charset="0"/>
                  <a:cs typeface="Times New Roman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2375</cp:revision>
  <cp:lastPrinted>2021-07-01T03:56:27Z</cp:lastPrinted>
  <dcterms:created xsi:type="dcterms:W3CDTF">2018-03-27T06:03:00Z</dcterms:created>
  <dcterms:modified xsi:type="dcterms:W3CDTF">2022-12-29T06:47:18Z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