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78211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4266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до 21 ч. 30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утром и днем снег. Туман. Ветер юго-восточный 3-8 м/с. Температура воздуха ночью 19-21, днем 11-13 мороза.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 до 09 ч. 31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Облачно,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30, ночью 31 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60003" y="304910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18940</TotalTime>
  <Words>642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3063</cp:revision>
  <cp:lastPrinted>2021-11-30T05:55:24Z</cp:lastPrinted>
  <dcterms:created xsi:type="dcterms:W3CDTF">2018-03-27T06:03:00Z</dcterms:created>
  <dcterms:modified xsi:type="dcterms:W3CDTF">2022-12-29T06:14:31Z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