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08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875589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24 ч. 30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567215"/>
              </p:ext>
            </p:extLst>
          </p:nvPr>
        </p:nvGraphicFramePr>
        <p:xfrm>
          <a:off x="5030050" y="4550905"/>
          <a:ext cx="4691064" cy="1747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А.В./Радченко Н.В.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16470</TotalTime>
  <Words>568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2626</cp:revision>
  <cp:lastPrinted>2021-07-01T03:56:27Z</cp:lastPrinted>
  <dcterms:created xsi:type="dcterms:W3CDTF">2018-03-27T06:03:00Z</dcterms:created>
  <dcterms:modified xsi:type="dcterms:W3CDTF">2022-12-29T07:15:30Z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