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69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955111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145152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осадки (дождь, снег). Временами туман. Ветер юго-западный 5-10 м/с. Температура воздуха ночью 0-2 мороза, днем 5-7 тепла.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31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(дождь, снег), туман. Ветер западный, северо-западный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30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13028</TotalTime>
  <Words>631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2552</cp:revision>
  <cp:lastPrinted>2021-07-01T03:56:27Z</cp:lastPrinted>
  <dcterms:created xsi:type="dcterms:W3CDTF">2018-03-27T06:03:00Z</dcterms:created>
  <dcterms:modified xsi:type="dcterms:W3CDTF">2022-12-29T06:35:35Z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