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71" d="100"/>
          <a:sy n="71" d="100"/>
        </p:scale>
        <p:origin x="90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1745F12-E16A-424F-93BE-DDFE0F0735A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79181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88BC3-0EB8-4256-AF82-DF12482C81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501E5-1C3F-4887-96A4-F7379FDBF8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BE980-1788-42F4-B818-63EC68BB96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61E0D-09EB-4033-8747-525B9C154D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DF0AD-4738-45E5-83E7-87451EE902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F48C7-2831-4408-8FB7-ADCE9E18D6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7D3DE-ACAB-4A3D-A307-42F4A1C6F7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DD7AB-D69E-4D06-9D90-83D4B3846F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E7FC8-DA3F-4875-91CD-33C3C0915A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E0AB8-8EB0-4013-AC63-6ED3308BA5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D898F-B61B-4D79-8113-728773C426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029C2AD-36BD-4035-BD29-AE99FB062F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363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29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30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30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временами снег. Ветер 0-5 м/с. Температура воздуха ночью 2-4 мороза, днем 0-2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31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30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31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2-4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05038"/>
            <a:ext cx="4608512" cy="1042987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30, ночью 31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175250" y="6430963"/>
          <a:ext cx="4730750" cy="427355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29 декабря 2022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173988"/>
              </p:ext>
            </p:extLst>
          </p:nvPr>
        </p:nvGraphicFramePr>
        <p:xfrm>
          <a:off x="5097463" y="4292600"/>
          <a:ext cx="4489450" cy="2072987"/>
        </p:xfrm>
        <a:graphic>
          <a:graphicData uri="http://schemas.openxmlformats.org/drawingml/2006/table">
            <a:tbl>
              <a:tblPr/>
              <a:tblGrid>
                <a:gridCol w="1816100"/>
                <a:gridCol w="1295400"/>
                <a:gridCol w="137795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2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3"/>
            <a:ext cx="4537075" cy="312737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793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8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8"/>
            <p:cNvSpPr>
              <a:spLocks noChangeArrowheads="1"/>
            </p:cNvSpPr>
            <p:nvPr/>
          </p:nvSpPr>
          <p:spPr bwMode="auto">
            <a:xfrm>
              <a:off x="863593" y="4094902"/>
              <a:ext cx="1473480" cy="100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4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Аманкулова С.Л./Нурымбеткожа Н.Н.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15014</TotalTime>
  <Words>772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2929</cp:revision>
  <cp:lastPrinted>2021-07-01T09:11:30Z</cp:lastPrinted>
  <dcterms:created xsi:type="dcterms:W3CDTF">2018-03-27T06:03:00Z</dcterms:created>
  <dcterms:modified xsi:type="dcterms:W3CDTF">2022-12-29T07:00:36Z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