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5" d="100"/>
          <a:sy n="115" d="100"/>
        </p:scale>
        <p:origin x="-1974"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799357641"/>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№36</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8123" y="366023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en-US"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060161405"/>
              </p:ext>
            </p:extLst>
          </p:nvPr>
        </p:nvGraphicFramePr>
        <p:xfrm>
          <a:off x="5024438" y="4143380"/>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en-US" sz="1000" dirty="0" smtClean="0">
                          <a:solidFill>
                            <a:schemeClr val="tx1"/>
                          </a:solidFill>
                          <a:latin typeface="Times New Roman" panose="02020603050405020304" pitchFamily="18" charset="0"/>
                          <a:cs typeface="Times New Roman" panose="02020603050405020304" pitchFamily="18" charset="0"/>
                        </a:rPr>
                        <a:t>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38526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9 </a:t>
            </a:r>
            <a:r>
              <a:rPr lang="kk-KZ" altLang="ru-RU" sz="1200" b="1" dirty="0" smtClean="0">
                <a:latin typeface="Times New Roman" panose="02020603050405020304" pitchFamily="18" charset="0"/>
                <a:cs typeface="Times New Roman" panose="02020603050405020304" pitchFamily="18" charset="0"/>
              </a:rPr>
              <a:t>желтоқсанға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8 </a:t>
            </a:r>
            <a:r>
              <a:rPr lang="kk-KZ" altLang="ru-RU" sz="1200" b="1" dirty="0" smtClean="0">
                <a:latin typeface="Times New Roman" pitchFamily="18" charset="0"/>
                <a:cs typeface="Times New Roman" pitchFamily="18" charset="0"/>
              </a:rPr>
              <a:t>желтоқсаннан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9 </a:t>
            </a:r>
            <a:r>
              <a:rPr lang="kk-KZ" altLang="ru-RU" sz="1200" b="1" dirty="0" smtClean="0">
                <a:latin typeface="Times New Roman" pitchFamily="18" charset="0"/>
                <a:cs typeface="Times New Roman" pitchFamily="18" charset="0"/>
              </a:rPr>
              <a:t>желтоқсанға 2022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таңертең және күндіз жауын-шашын </a:t>
            </a:r>
            <a:r>
              <a:rPr lang="ru-RU" sz="1100" dirty="0" smtClean="0">
                <a:latin typeface="Times New Roman" pitchFamily="18" charset="0"/>
                <a:cs typeface="Times New Roman" pitchFamily="18" charset="0"/>
              </a:rPr>
              <a:t>(</a:t>
            </a:r>
            <a:r>
              <a:rPr lang="ru-RU" sz="1100" dirty="0" err="1" smtClean="0">
                <a:latin typeface="Times New Roman" pitchFamily="18" charset="0"/>
                <a:cs typeface="Times New Roman" pitchFamily="18" charset="0"/>
              </a:rPr>
              <a:t>жа</a:t>
            </a:r>
            <a:r>
              <a:rPr lang="kk-KZ" sz="1100" dirty="0" smtClean="0">
                <a:latin typeface="Times New Roman" pitchFamily="18" charset="0"/>
                <a:cs typeface="Times New Roman" pitchFamily="18" charset="0"/>
              </a:rPr>
              <a:t>ңбыр, басы-мырақ</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жауады. Түнде тұман түседі. Оңтүтік-ш</a:t>
            </a:r>
            <a:r>
              <a:rPr lang="uz-Cyrl-UZ" sz="1100" dirty="0" smtClean="0">
                <a:latin typeface="Times New Roman" pitchFamily="18" charset="0"/>
                <a:cs typeface="Times New Roman" pitchFamily="18" charset="0"/>
              </a:rPr>
              <a:t>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0-2 </a:t>
            </a:r>
            <a:r>
              <a:rPr lang="kk-KZ" sz="1100" dirty="0" smtClean="0">
                <a:latin typeface="Times New Roman" pitchFamily="18" charset="0"/>
                <a:cs typeface="Times New Roman" pitchFamily="18" charset="0"/>
              </a:rPr>
              <a:t>градус аяз, күндіз </a:t>
            </a:r>
            <a:r>
              <a:rPr lang="kk-KZ" sz="1100" dirty="0" smtClean="0">
                <a:latin typeface="Times New Roman" pitchFamily="18" charset="0"/>
                <a:cs typeface="Times New Roman" pitchFamily="18" charset="0"/>
              </a:rPr>
              <a:t>6-8 </a:t>
            </a:r>
            <a:r>
              <a:rPr lang="kk-KZ" sz="1100" dirty="0" smtClean="0">
                <a:latin typeface="Times New Roman" pitchFamily="18" charset="0"/>
                <a:cs typeface="Times New Roman" pitchFamily="18" charset="0"/>
              </a:rPr>
              <a:t>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30 </a:t>
            </a:r>
            <a:r>
              <a:rPr lang="kk-KZ" altLang="ru-RU" sz="1200" b="1" dirty="0" smtClean="0">
                <a:latin typeface="Times New Roman" pitchFamily="18" charset="0"/>
                <a:cs typeface="Times New Roman" pitchFamily="18" charset="0"/>
              </a:rPr>
              <a:t>желтоқсанға </a:t>
            </a:r>
            <a:endParaRPr lang="kk-KZ" altLang="ru-RU" sz="1200" b="1" dirty="0">
              <a:latin typeface="Times New Roman" pitchFamily="18" charset="0"/>
              <a:cs typeface="Times New Roman" pitchFamily="18" charset="0"/>
            </a:endParaRPr>
          </a:p>
          <a:p>
            <a:pPr indent="182563" algn="ctr"/>
            <a:r>
              <a:rPr lang="kk-KZ" altLang="ru-RU" sz="1100" b="1" dirty="0" smtClean="0">
                <a:latin typeface="Times New Roman" pitchFamily="18" charset="0"/>
                <a:cs typeface="Times New Roman" pitchFamily="18" charset="0"/>
              </a:rPr>
              <a:t>2022 </a:t>
            </a:r>
            <a:r>
              <a:rPr lang="kk-KZ" altLang="ru-RU" sz="1100" b="1" dirty="0">
                <a:latin typeface="Times New Roman" pitchFamily="18" charset="0"/>
                <a:cs typeface="Times New Roman" pitchFamily="18" charset="0"/>
              </a:rPr>
              <a:t>ж. 21 сағ. </a:t>
            </a:r>
            <a:r>
              <a:rPr lang="kk-KZ" altLang="ru-RU" sz="1100" b="1" dirty="0" smtClean="0">
                <a:latin typeface="Times New Roman" pitchFamily="18" charset="0"/>
                <a:cs typeface="Times New Roman" pitchFamily="18" charset="0"/>
              </a:rPr>
              <a:t>2</a:t>
            </a:r>
            <a:r>
              <a:rPr lang="kk-KZ" altLang="ru-RU" sz="1100" b="1" dirty="0" smtClean="0">
                <a:latin typeface="Times New Roman" pitchFamily="18" charset="0"/>
                <a:cs typeface="Times New Roman" pitchFamily="18" charset="0"/>
              </a:rPr>
              <a:t>9 </a:t>
            </a:r>
            <a:r>
              <a:rPr lang="kk-KZ" altLang="ru-RU" sz="1100" b="1" dirty="0" smtClean="0">
                <a:latin typeface="Times New Roman" pitchFamily="18" charset="0"/>
                <a:cs typeface="Times New Roman" pitchFamily="18" charset="0"/>
              </a:rPr>
              <a:t>желтоқсаннан 09 </a:t>
            </a:r>
            <a:r>
              <a:rPr lang="kk-KZ" altLang="ru-RU" sz="1100" b="1" dirty="0">
                <a:latin typeface="Times New Roman" pitchFamily="18" charset="0"/>
                <a:cs typeface="Times New Roman" pitchFamily="18" charset="0"/>
              </a:rPr>
              <a:t>сағ. </a:t>
            </a:r>
            <a:r>
              <a:rPr lang="kk-KZ" altLang="ru-RU" sz="1100" b="1" dirty="0" smtClean="0">
                <a:latin typeface="Times New Roman" pitchFamily="18" charset="0"/>
                <a:cs typeface="Times New Roman" pitchFamily="18" charset="0"/>
              </a:rPr>
              <a:t>3</a:t>
            </a:r>
            <a:r>
              <a:rPr lang="kk-KZ" altLang="ru-RU" sz="1100" b="1" dirty="0" smtClean="0">
                <a:latin typeface="Times New Roman" pitchFamily="18" charset="0"/>
                <a:cs typeface="Times New Roman" pitchFamily="18" charset="0"/>
              </a:rPr>
              <a:t>0 </a:t>
            </a:r>
            <a:r>
              <a:rPr lang="kk-KZ" altLang="ru-RU" sz="1100" b="1" dirty="0" smtClean="0">
                <a:latin typeface="Times New Roman" pitchFamily="18" charset="0"/>
                <a:cs typeface="Times New Roman" pitchFamily="18" charset="0"/>
              </a:rPr>
              <a:t>желтоқсанға дейін</a:t>
            </a:r>
            <a:endParaRPr lang="en-US" altLang="ru-RU" sz="11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a:t>
            </a:r>
            <a:r>
              <a:rPr lang="kk-KZ" sz="1100" dirty="0" smtClean="0">
                <a:latin typeface="Times New Roman" pitchFamily="18" charset="0"/>
                <a:cs typeface="Times New Roman" pitchFamily="18" charset="0"/>
              </a:rPr>
              <a:t>, жауын-шашын </a:t>
            </a:r>
            <a:r>
              <a:rPr lang="ru-RU" sz="1100" dirty="0" smtClean="0">
                <a:latin typeface="Times New Roman" pitchFamily="18" charset="0"/>
                <a:cs typeface="Times New Roman" pitchFamily="18" charset="0"/>
              </a:rPr>
              <a:t>(</a:t>
            </a:r>
            <a:r>
              <a:rPr lang="ru-RU" sz="1100" dirty="0" err="1" smtClean="0">
                <a:latin typeface="Times New Roman" pitchFamily="18" charset="0"/>
                <a:cs typeface="Times New Roman" pitchFamily="18" charset="0"/>
              </a:rPr>
              <a:t>жа</a:t>
            </a:r>
            <a:r>
              <a:rPr lang="kk-KZ" sz="1100" dirty="0" smtClean="0">
                <a:latin typeface="Times New Roman" pitchFamily="18" charset="0"/>
                <a:cs typeface="Times New Roman" pitchFamily="18" charset="0"/>
              </a:rPr>
              <a:t>ңбыр, </a:t>
            </a:r>
            <a:r>
              <a:rPr lang="kk-KZ" sz="1100" dirty="0" smtClean="0">
                <a:latin typeface="Times New Roman" pitchFamily="18" charset="0"/>
                <a:cs typeface="Times New Roman" pitchFamily="18" charset="0"/>
              </a:rPr>
              <a:t>қар</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жауады</a:t>
            </a:r>
            <a:r>
              <a:rPr lang="uz-Cyrl-UZ" sz="1100" dirty="0" smtClean="0">
                <a:latin typeface="Times New Roman" pitchFamily="18" charset="0"/>
                <a:cs typeface="Times New Roman" pitchFamily="18" charset="0"/>
              </a:rPr>
              <a:t>. Оңтүстік-батыстан </a:t>
            </a:r>
            <a:r>
              <a:rPr lang="kk-KZ" sz="1100" dirty="0" smtClean="0">
                <a:latin typeface="Times New Roman" pitchFamily="18" charset="0"/>
                <a:cs typeface="Times New Roman" pitchFamily="18" charset="0"/>
              </a:rPr>
              <a:t>жел соғады, күші 5-10 м/с. Ауа температурасы  2-4 градус аяз болады.</a:t>
            </a:r>
            <a:endParaRPr lang="ru-RU" sz="1100" dirty="0">
              <a:latin typeface="Times New Roman" pitchFamily="18" charset="0"/>
              <a:cs typeface="Times New Roman" pitchFamily="18" charset="0"/>
            </a:endParaRPr>
          </a:p>
        </p:txBody>
      </p:sp>
      <p:sp>
        <p:nvSpPr>
          <p:cNvPr id="22" name="TextBox 13"/>
          <p:cNvSpPr txBox="1"/>
          <p:nvPr/>
        </p:nvSpPr>
        <p:spPr>
          <a:xfrm>
            <a:off x="4977032" y="2428869"/>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a:t>
            </a:r>
            <a:r>
              <a:rPr lang="ru-RU" sz="1200" dirty="0" smtClean="0">
                <a:solidFill>
                  <a:schemeClr val="tx1"/>
                </a:solidFill>
                <a:latin typeface="Times New Roman" panose="02020603050405020304" pitchFamily="18" charset="0"/>
                <a:cs typeface="Times New Roman" panose="02020603050405020304" pitchFamily="18" charset="0"/>
              </a:rPr>
              <a:t>9 </a:t>
            </a:r>
            <a:r>
              <a:rPr lang="ru-RU" sz="1200" dirty="0" err="1" smtClean="0">
                <a:solidFill>
                  <a:schemeClr val="tx1"/>
                </a:solidFill>
                <a:latin typeface="Times New Roman" panose="02020603050405020304" pitchFamily="18" charset="0"/>
                <a:cs typeface="Times New Roman" panose="02020603050405020304" pitchFamily="18" charset="0"/>
              </a:rPr>
              <a:t>желтоқсанда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30 </a:t>
            </a:r>
            <a:r>
              <a:rPr lang="ru-RU" sz="1200" dirty="0" err="1" smtClean="0">
                <a:solidFill>
                  <a:schemeClr val="tx1"/>
                </a:solidFill>
                <a:latin typeface="Times New Roman" panose="02020603050405020304" pitchFamily="18" charset="0"/>
                <a:cs typeface="Times New Roman" panose="02020603050405020304" pitchFamily="18" charset="0"/>
              </a:rPr>
              <a:t>желтоқсанға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44072" y="342899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13454</TotalTime>
  <Words>610</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2678</cp:revision>
  <cp:lastPrinted>2021-07-01T03:56:27Z</cp:lastPrinted>
  <dcterms:created xsi:type="dcterms:W3CDTF">2018-03-27T06:03:00Z</dcterms:created>
  <dcterms:modified xsi:type="dcterms:W3CDTF">2022-12-28T06:36:49Z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