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106" d="100"/>
          <a:sy n="106" d="100"/>
        </p:scale>
        <p:origin x="-1908"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39932706"/>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altLang="zh-CN" sz="1200" b="1" i="1" baseline="0">
                          <a:solidFill>
                            <a:schemeClr val="tx1">
                              <a:lumMod val="75000"/>
                              <a:lumOff val="25000"/>
                            </a:schemeClr>
                          </a:solidFill>
                          <a:latin typeface="Times New Roman" panose="02020603050405020304" pitchFamily="18" charset="0"/>
                          <a:cs typeface="Times New Roman" panose="02020603050405020304" pitchFamily="18" charset="0"/>
                        </a:rPr>
                        <a:t>28</a:t>
                      </a:r>
                      <a:r>
                        <a:rPr lang="ru-RU" sz="1200" b="1" i="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solidFill>
                            <a:srgbClr val="00206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6553121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0,1927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4,0328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0,807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0,0947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0,0692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248207"/>
            <a:ext cx="4701348" cy="1538883"/>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28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29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Қөшпелі бұлтты, аздаған қар</a:t>
            </a:r>
            <a:r>
              <a:rPr lang="ru-RU" sz="1200" kern="1400" dirty="0">
                <a:solidFill>
                  <a:srgbClr val="000000"/>
                </a:solidFill>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Солтүстік-шығыстан жел соғады, күші 5-10 м/с. Ауа температурасы түнде 17-19, күндіз 10-12 аяз.</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30 </a:t>
            </a:r>
            <a:r>
              <a:rPr lang="kk-KZ" sz="1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Бұлтты, қар</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cs typeface="Times New Roman" panose="02020603050405020304" pitchFamily="18" charset="0"/>
              </a:rPr>
              <a:t>ңтүстік-шығыстан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 түнде 16-18 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83612" y="1839975"/>
            <a:ext cx="473196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29, түнде 30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метеорологиялық жағдайлар қала атмосферасында ластаушы заттардың жағдайлар жиналуына етеді.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 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 </a:t>
            </a:r>
            <a:r>
              <a:rPr lang="ru-RU" sz="1200" dirty="0" err="1" smtClean="0">
                <a:solidFill>
                  <a:prstClr val="black">
                    <a:lumMod val="75000"/>
                    <a:lumOff val="25000"/>
                  </a:prstClr>
                </a:solidFill>
                <a:latin typeface="Times New Roman" panose="02020603050405020304" pitchFamily="18" charset="0"/>
                <a:cs typeface="Times New Roman" panose="02020603050405020304" pitchFamily="18" charset="0"/>
              </a:rPr>
              <a:t>көтеріңкі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4953000" y="2854761"/>
            <a:ext cx="475917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kk-KZ" sz="12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1191962940"/>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a:t>
                        </a:r>
                        <a:r>
                          <a:rPr lang="en-US" altLang="x-none" sz="800" b="1" dirty="0" err="1">
                            <a:solidFill>
                              <a:srgbClr val="00B0F0"/>
                            </a:solidFill>
                            <a:latin typeface="Times New Roman" panose="02020603050405020304" pitchFamily="18" charset="0"/>
                            <a:cs typeface="Times New Roman" panose="02020603050405020304" pitchFamily="18" charset="0"/>
                          </a:rPr>
                          <a:t>pvd</a:t>
                        </a:r>
                        <a:r>
                          <a:rPr lang="en-US"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a:t>
              </a:r>
              <a:r>
                <a:rPr lang="ru-RU" altLang="ru-RU" sz="1000" i="1" dirty="0" err="1">
                  <a:latin typeface="Times New Roman" panose="02020603050405020304" pitchFamily="18" charset="0"/>
                  <a:cs typeface="Times New Roman" panose="02020603050405020304" pitchFamily="18" charset="0"/>
                </a:rPr>
                <a:t>Естай</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кошес</a:t>
              </a:r>
              <a:r>
                <a:rPr lang="en-US" altLang="ru-RU" sz="1000" i="1" dirty="0" err="1">
                  <a:latin typeface="Times New Roman" panose="02020603050405020304" pitchFamily="18" charset="0"/>
                  <a:cs typeface="Times New Roman" panose="02020603050405020304" pitchFamily="18" charset="0"/>
                </a:rPr>
                <a:t>i</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18760</TotalTime>
  <Words>569</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3104</cp:revision>
  <cp:lastPrinted>2022-12-26T05:34:03Z</cp:lastPrinted>
  <dcterms:created xsi:type="dcterms:W3CDTF">2018-03-27T06:03:00Z</dcterms:created>
  <dcterms:modified xsi:type="dcterms:W3CDTF">2022-12-28T09:15:20Z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