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2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9936681"/>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1747054"/>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0,01</a:t>
                      </a: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0,67</a:t>
                      </a: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40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2622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r>
                        <a:rPr lang="en-US" sz="900" dirty="0" smtClean="0">
                          <a:solidFill>
                            <a:schemeClr val="tx1"/>
                          </a:solidFill>
                          <a:latin typeface="Times New Roman" panose="02020603050405020304" pitchFamily="18" charset="0"/>
                          <a:cs typeface="Times New Roman" panose="02020603050405020304" pitchFamily="18" charset="0"/>
                        </a:rPr>
                        <a:t>524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r>
                        <a:rPr lang="en-US" sz="900" dirty="0" smtClean="0">
                          <a:solidFill>
                            <a:schemeClr val="tx1"/>
                          </a:solidFill>
                          <a:latin typeface="Times New Roman" panose="02020603050405020304" pitchFamily="18" charset="0"/>
                          <a:cs typeface="Times New Roman" panose="02020603050405020304" pitchFamily="18" charset="0"/>
                        </a:rPr>
                        <a:t>484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r>
                        <a:rPr lang="en-US" sz="900" dirty="0" smtClean="0">
                          <a:solidFill>
                            <a:schemeClr val="tx1"/>
                          </a:solidFill>
                          <a:latin typeface="Times New Roman" panose="02020603050405020304" pitchFamily="18" charset="0"/>
                          <a:cs typeface="Times New Roman" panose="02020603050405020304" pitchFamily="18" charset="0"/>
                        </a:rPr>
                        <a:t>169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1,138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a:t>
                      </a:r>
                      <a:r>
                        <a:rPr lang="en-US" sz="900" dirty="0" smtClean="0">
                          <a:solidFill>
                            <a:schemeClr val="tx1"/>
                          </a:solidFill>
                          <a:latin typeface="Times New Roman" panose="02020603050405020304" pitchFamily="18" charset="0"/>
                          <a:cs typeface="Times New Roman" panose="02020603050405020304" pitchFamily="18" charset="0"/>
                        </a:rPr>
                        <a:t>073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29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 кей уақытта жаңбыр</a:t>
            </a:r>
            <a:r>
              <a:rPr lang="kk-KZ" sz="1100" dirty="0" smtClean="0">
                <a:solidFill>
                  <a:prstClr val="black"/>
                </a:solidFill>
                <a:latin typeface="Times New Roman" pitchFamily="18" charset="0"/>
                <a:cs typeface="Times New Roman" pitchFamily="18" charset="0"/>
              </a:rPr>
              <a:t>. Түнде көктайғақ.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 </a:t>
            </a:r>
            <a:r>
              <a:rPr lang="kk-KZ" sz="1100" dirty="0" smtClean="0">
                <a:solidFill>
                  <a:prstClr val="black"/>
                </a:solidFill>
                <a:latin typeface="Times New Roman" pitchFamily="18" charset="0"/>
                <a:cs typeface="Times New Roman" pitchFamily="18" charset="0"/>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түстіктен, күші 9-14, днем екпіні 15-18 </a:t>
            </a:r>
            <a:r>
              <a:rPr lang="kk-KZ" sz="1100" dirty="0" smtClean="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және күндіз </a:t>
            </a:r>
            <a:r>
              <a:rPr lang="kk-KZ" sz="1100" dirty="0" smtClean="0">
                <a:solidFill>
                  <a:prstClr val="black"/>
                </a:solidFill>
                <a:latin typeface="Times New Roman" pitchFamily="18" charset="0"/>
                <a:cs typeface="Times New Roman" pitchFamily="18" charset="0"/>
              </a:rPr>
              <a:t>2-4 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a:t>
            </a:r>
            <a:r>
              <a:rPr lang="ru-RU" sz="1100" b="1" dirty="0" smtClean="0">
                <a:solidFill>
                  <a:srgbClr val="000000"/>
                </a:solidFill>
                <a:latin typeface="Times New Roman" panose="02020603050405020304" pitchFamily="18" charset="0"/>
                <a:cs typeface="Times New Roman" panose="02020603050405020304" pitchFamily="18" charset="0"/>
              </a:rPr>
              <a:t>29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a:t>
            </a:r>
            <a:r>
              <a:rPr lang="ru-RU"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18967</TotalTime>
  <Words>594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2578</cp:revision>
  <cp:lastPrinted>2021-07-01T07:38:07Z</cp:lastPrinted>
  <dcterms:created xsi:type="dcterms:W3CDTF">2018-03-27T06:03:00Z</dcterms:created>
  <dcterms:modified xsi:type="dcterms:W3CDTF">2022-12-28T06:56:53Z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