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114"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8476886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362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желтоқсан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29</a:t>
            </a:r>
            <a:r>
              <a:rPr lang="kk-KZ" sz="1200" b="1" dirty="0">
                <a:solidFill>
                  <a:srgbClr val="000000"/>
                </a:solidFill>
                <a:latin typeface="Times New Roman" panose="02020603050405020304" pitchFamily="18" charset="0"/>
                <a:cs typeface="Times New Roman" panose="02020603050405020304" pitchFamily="18" charset="0"/>
              </a:rPr>
              <a:t> желтоқсанға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28 </a:t>
            </a:r>
            <a:r>
              <a:rPr lang="ru-RU" sz="1200" b="1" dirty="0" err="1">
                <a:solidFill>
                  <a:srgbClr val="000000"/>
                </a:solidFill>
                <a:latin typeface="Times New Roman" panose="02020603050405020304" pitchFamily="18" charset="0"/>
                <a:cs typeface="Times New Roman" panose="02020603050405020304" pitchFamily="18" charset="0"/>
              </a:rPr>
              <a:t>желтоқсанның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29 </a:t>
            </a:r>
            <a:r>
              <a:rPr lang="ru-RU" sz="1200" b="1" dirty="0" err="1">
                <a:solidFill>
                  <a:srgbClr val="000000"/>
                </a:solidFill>
                <a:latin typeface="Times New Roman" panose="02020603050405020304" pitchFamily="18" charset="0"/>
                <a:cs typeface="Times New Roman" panose="02020603050405020304" pitchFamily="18" charset="0"/>
              </a:rPr>
              <a:t>желтоқсанны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күндіз кей уақыттарда қар жауады.  Жел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16-18, күндіз 10-12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30 желтоқсанға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29 </a:t>
            </a:r>
            <a:r>
              <a:rPr lang="ru-RU" sz="1200" b="1" dirty="0" err="1">
                <a:solidFill>
                  <a:srgbClr val="000000"/>
                </a:solidFill>
                <a:latin typeface="Times New Roman" panose="02020603050405020304" pitchFamily="18" charset="0"/>
                <a:cs typeface="Times New Roman" panose="02020603050405020304" pitchFamily="18" charset="0"/>
              </a:rPr>
              <a:t>желтоқсанның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30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err="1">
                <a:solidFill>
                  <a:srgbClr val="000000"/>
                </a:solidFill>
                <a:latin typeface="Times New Roman" panose="02020603050405020304" pitchFamily="18" charset="0"/>
                <a:cs typeface="Times New Roman" panose="02020603050405020304" pitchFamily="18" charset="0"/>
              </a:rPr>
              <a:t>ны</a:t>
            </a:r>
            <a:r>
              <a:rPr lang="kk-KZ" sz="12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қар жауады. Жел 2-7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11-13 </a:t>
            </a:r>
            <a:r>
              <a:rPr lang="kk-KZ" sz="1200" dirty="0">
                <a:solidFill>
                  <a:prstClr val="black"/>
                </a:solidFill>
                <a:latin typeface="Times New Roman" pitchFamily="18" charset="0"/>
                <a:cs typeface="Times New Roman" pitchFamily="18" charset="0"/>
              </a:rPr>
              <a:t>аяз болады.</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жиналуына ықпал етеді. </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жоғары</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83942098"/>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1,181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0,807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3298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814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2,035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797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3,985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желтоқсандағы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70063" y="3624467"/>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Жумажанов</a:t>
            </a:r>
            <a:r>
              <a:rPr lang="ru-RU" altLang="ru-RU" sz="1200" b="1" i="1" dirty="0">
                <a:solidFill>
                  <a:srgbClr val="000000"/>
                </a:solidFill>
                <a:latin typeface="Times New Roman" panose="02020603050405020304" pitchFamily="18" charset="0"/>
                <a:cs typeface="Times New Roman" panose="02020603050405020304" pitchFamily="18" charset="0"/>
              </a:rPr>
              <a:t> Д</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13761</TotalTime>
  <Words>573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2475</cp:revision>
  <cp:lastPrinted>2021-07-01T07:38:07Z</cp:lastPrinted>
  <dcterms:created xsi:type="dcterms:W3CDTF">2018-03-27T06:03:00Z</dcterms:created>
  <dcterms:modified xsi:type="dcterms:W3CDTF">2022-12-28T08:03:46Z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