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2" d="100"/>
          <a:sy n="92" d="100"/>
        </p:scale>
        <p:origin x="-1608"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643787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370903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0,427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0,950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291938439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a:t>
                      </a:r>
                      <a:r>
                        <a:rPr sz="700" i="1" dirty="0" err="1" smtClean="0">
                          <a:latin typeface="Times New Roman" panose="02020603050405020304" pitchFamily="18" charset="0"/>
                          <a:cs typeface="Times New Roman" panose="02020603050405020304" pitchFamily="18" charset="0"/>
                        </a:rPr>
                        <a:t>согласно</a:t>
                      </a:r>
                      <a:r>
                        <a:rPr lang="ru-RU" sz="700" i="1" dirty="0" smtClean="0">
                          <a:latin typeface="Times New Roman" panose="02020603050405020304" pitchFamily="18" charset="0"/>
                          <a:cs typeface="Times New Roman" panose="02020603050405020304" pitchFamily="18" charset="0"/>
                        </a:rPr>
                        <a:t> Правил</a:t>
                      </a:r>
                      <a:r>
                        <a:rPr sz="700" i="1" dirty="0" smtClean="0">
                          <a:latin typeface="Times New Roman" panose="02020603050405020304" pitchFamily="18" charset="0"/>
                          <a:cs typeface="Times New Roman" panose="02020603050405020304" pitchFamily="18" charset="0"/>
                        </a:rPr>
                        <a:t> </a:t>
                      </a:r>
                      <a:r>
                        <a:rPr lang="ru-RU" sz="700" i="1" dirty="0" smtClean="0">
                          <a:effectLst/>
                          <a:latin typeface="Times New Roman" panose="02020603050405020304" pitchFamily="18" charset="0"/>
                          <a:ea typeface="Times New Roman" panose="02020603050405020304" pitchFamily="18" charset="0"/>
                          <a:cs typeface="Times New Roman" panose="02020603050405020304" pitchFamily="18" charset="0"/>
                        </a:rPr>
                        <a:t>«Об утверждении гигиенических нормативов к атмосферному воздуху в городских и сельских населенных пунктах, промышленных организаций» </a:t>
                      </a:r>
                      <a:r>
                        <a:rPr sz="700" i="1" dirty="0" err="1" smtClean="0">
                          <a:latin typeface="Times New Roman" panose="02020603050405020304" pitchFamily="18" charset="0"/>
                          <a:cs typeface="Times New Roman" panose="02020603050405020304" pitchFamily="18" charset="0"/>
                        </a:rPr>
                        <a:t>от</a:t>
                      </a:r>
                      <a:r>
                        <a:rPr sz="700" i="1"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02</a:t>
                      </a:r>
                      <a:r>
                        <a:rPr sz="700" i="1" dirty="0" smtClean="0">
                          <a:latin typeface="Times New Roman" panose="02020603050405020304" pitchFamily="18" charset="0"/>
                          <a:cs typeface="Times New Roman" panose="02020603050405020304" pitchFamily="18" charset="0"/>
                        </a:rPr>
                        <a:t>.0</a:t>
                      </a:r>
                      <a:r>
                        <a:rPr lang="ru-RU" sz="700" i="1" dirty="0" smtClean="0">
                          <a:latin typeface="Times New Roman" panose="02020603050405020304" pitchFamily="18" charset="0"/>
                          <a:cs typeface="Times New Roman" panose="02020603050405020304" pitchFamily="18" charset="0"/>
                        </a:rPr>
                        <a:t>8</a:t>
                      </a:r>
                      <a:r>
                        <a:rPr sz="700" i="1" dirty="0" smtClean="0">
                          <a:latin typeface="Times New Roman" panose="02020603050405020304" pitchFamily="18" charset="0"/>
                          <a:cs typeface="Times New Roman" panose="02020603050405020304" pitchFamily="18" charset="0"/>
                        </a:rPr>
                        <a:t>.20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lang="ru-RU"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kk-KZ"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ҚР </a:t>
                      </a:r>
                      <a:r>
                        <a:rPr lang="ru-RU"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15751</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2643</cp:revision>
  <cp:lastPrinted>2021-07-01T07:38:07Z</cp:lastPrinted>
  <dcterms:created xsi:type="dcterms:W3CDTF">2018-03-27T06:03:00Z</dcterms:created>
  <dcterms:modified xsi:type="dcterms:W3CDTF">2022-12-28T05:47:15Z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