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021836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25298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5-7°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15997214"/>
              </p:ext>
            </p:extLst>
          </p:nvPr>
        </p:nvGraphicFramePr>
        <p:xfrm>
          <a:off x="5062135" y="512270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58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17798</TotalTime>
  <Words>546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2591</cp:revision>
  <cp:lastPrinted>2021-07-01T03:56:27Z</cp:lastPrinted>
  <dcterms:created xsi:type="dcterms:W3CDTF">2018-03-27T06:03:00Z</dcterms:created>
  <dcterms:modified xsi:type="dcterms:W3CDTF">2022-12-28T06:37:57Z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