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9321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29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886558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152001"/>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өте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16026</TotalTime>
  <Words>611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2664</cp:revision>
  <cp:lastPrinted>2021-07-01T07:38:07Z</cp:lastPrinted>
  <dcterms:created xsi:type="dcterms:W3CDTF">2018-03-27T06:03:00Z</dcterms:created>
  <dcterms:modified xsi:type="dcterms:W3CDTF">2022-12-28T06:04:36Z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