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29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kk-KZ" altLang="ru-RU" sz="1100" b="1" dirty="0" smtClean="0">
                <a:latin typeface="Times New Roman" panose="02020603050405020304" pitchFamily="18" charset="0"/>
                <a:cs typeface="Times New Roman" panose="02020603050405020304" pitchFamily="18" charset="0"/>
              </a:rPr>
              <a:t>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      Көшпелі бұлтты, жауын-шашынсыз. Оңтүстік-шығыстан жел соғады, күші 2-7 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күндіз 1-3 градус жылы.</a:t>
            </a:r>
            <a:r>
              <a:rPr lang="kk-KZ" altLang="ru-RU" sz="1200" b="1" dirty="0" smtClean="0">
                <a:latin typeface="Times New Roman" pitchFamily="18" charset="0"/>
                <a:ea typeface="Times New Roman KZ" pitchFamily="18" charset="0"/>
                <a:cs typeface="Times New Roman" pitchFamily="18" charset="0"/>
              </a:rPr>
              <a:t>                                                </a:t>
            </a:r>
          </a:p>
          <a:p>
            <a:pPr algn="ctr"/>
            <a:r>
              <a:rPr lang="kk-KZ" altLang="ru-RU" sz="1200" b="1" dirty="0" smtClean="0">
                <a:latin typeface="Times New Roman" pitchFamily="18" charset="0"/>
                <a:ea typeface="Times New Roman KZ" pitchFamily="18" charset="0"/>
                <a:cs typeface="Times New Roman" pitchFamily="18" charset="0"/>
              </a:rPr>
              <a:t>30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28 </a:t>
            </a:r>
            <a:r>
              <a:rPr lang="kk-KZ" altLang="ru-RU" sz="1100" b="1" dirty="0" smtClean="0">
                <a:latin typeface="Times New Roman" panose="02020603050405020304" pitchFamily="18" charset="0"/>
                <a:cs typeface="Times New Roman" panose="02020603050405020304" pitchFamily="18" charset="0"/>
              </a:rPr>
              <a:t>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29</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     Көшпелі бұлтты, жауын-шашынсыз. 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smtClean="0">
                <a:latin typeface="Times New Roman" pitchFamily="18" charset="0"/>
                <a:ea typeface="Times New Roman KZ" pitchFamily="18" charset="0"/>
                <a:cs typeface="Times New Roman" pitchFamily="18" charset="0"/>
                <a:sym typeface="+mn-ea"/>
              </a:rPr>
              <a:t>11-13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30</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a:t>
            </a:r>
            <a:r>
              <a:rPr lang="kk-KZ" sz="1200" dirty="0" smtClean="0">
                <a:solidFill>
                  <a:schemeClr val="tx1"/>
                </a:solidFill>
                <a:latin typeface="Times New Roman" panose="02020603050405020304" pitchFamily="18" charset="0"/>
                <a:cs typeface="Times New Roman" panose="02020603050405020304" pitchFamily="18" charset="0"/>
              </a:rPr>
              <a:t>қталу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Конысбекова Н </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13864</TotalTime>
  <Words>534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2815</cp:revision>
  <cp:lastPrinted>2021-07-01T03:56:27Z</cp:lastPrinted>
  <dcterms:created xsi:type="dcterms:W3CDTF">2018-03-27T06:03:00Z</dcterms:created>
  <dcterms:modified xsi:type="dcterms:W3CDTF">2022-12-28T07:20:20Z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