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8" d="100"/>
          <a:sy n="118" d="100"/>
        </p:scale>
        <p:origin x="-202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2445015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362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42853"/>
            <a:ext cx="4786346" cy="2392963"/>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lvl="0" algn="ctr"/>
            <a:r>
              <a:rPr lang="kk-KZ" altLang="ru-RU" sz="1150" b="1" dirty="0" smtClean="0">
                <a:latin typeface="Times New Roman" pitchFamily="18" charset="0"/>
                <a:cs typeface="Times New Roman" pitchFamily="18" charset="0"/>
              </a:rPr>
              <a:t>29 </a:t>
            </a:r>
            <a:r>
              <a:rPr lang="kk-KZ" altLang="ru-RU" sz="1150" b="1" dirty="0">
                <a:latin typeface="Times New Roman" pitchFamily="18" charset="0"/>
                <a:cs typeface="Times New Roman" pitchFamily="18" charset="0"/>
              </a:rPr>
              <a:t>желтоқсанға арналған ауа-райы болжамы</a:t>
            </a:r>
            <a:endParaRPr lang="ru-RU" altLang="ru-RU" sz="1150" b="1" dirty="0">
              <a:latin typeface="Times New Roman" pitchFamily="18" charset="0"/>
              <a:cs typeface="Times New Roman" pitchFamily="18" charset="0"/>
            </a:endParaRPr>
          </a:p>
          <a:p>
            <a:pPr lvl="0" algn="ctr"/>
            <a:r>
              <a:rPr lang="ru-RU" altLang="ru-RU" sz="1150" b="1" dirty="0">
                <a:solidFill>
                  <a:srgbClr val="000000"/>
                </a:solidFill>
                <a:latin typeface="Times New Roman" pitchFamily="18" charset="0"/>
                <a:cs typeface="Times New Roman" pitchFamily="18" charset="0"/>
              </a:rPr>
              <a:t>2022 </a:t>
            </a:r>
            <a:r>
              <a:rPr lang="ru-RU" altLang="ru-RU" sz="1150" b="1" dirty="0" err="1">
                <a:solidFill>
                  <a:srgbClr val="000000"/>
                </a:solidFill>
                <a:latin typeface="Times New Roman" pitchFamily="18" charset="0"/>
                <a:cs typeface="Times New Roman" pitchFamily="18" charset="0"/>
              </a:rPr>
              <a:t>жылғы </a:t>
            </a:r>
            <a:r>
              <a:rPr lang="ru-RU" altLang="ru-RU" sz="1150" b="1" dirty="0" smtClean="0">
                <a:solidFill>
                  <a:srgbClr val="000000"/>
                </a:solidFill>
                <a:latin typeface="Times New Roman" pitchFamily="18" charset="0"/>
                <a:cs typeface="Times New Roman" pitchFamily="18" charset="0"/>
              </a:rPr>
              <a:t>28 </a:t>
            </a:r>
            <a:r>
              <a:rPr lang="kk-KZ" altLang="ru-RU" sz="1150" b="1" dirty="0" smtClean="0">
                <a:latin typeface="Times New Roman" pitchFamily="18" charset="0"/>
                <a:cs typeface="Times New Roman" pitchFamily="18" charset="0"/>
              </a:rPr>
              <a:t>желтоқсан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20-дан </a:t>
            </a:r>
            <a:r>
              <a:rPr lang="ru-RU" altLang="ru-RU" sz="1150" b="1" dirty="0" smtClean="0">
                <a:solidFill>
                  <a:srgbClr val="000000"/>
                </a:solidFill>
                <a:latin typeface="Times New Roman" pitchFamily="18" charset="0"/>
                <a:cs typeface="Times New Roman" pitchFamily="18" charset="0"/>
              </a:rPr>
              <a:t>29</a:t>
            </a:r>
            <a:r>
              <a:rPr lang="kk-KZ" altLang="ru-RU" sz="1150" b="1" dirty="0" smtClean="0">
                <a:solidFill>
                  <a:srgbClr val="000000"/>
                </a:solidFill>
                <a:latin typeface="Times New Roman" pitchFamily="18" charset="0"/>
                <a:cs typeface="Times New Roman" pitchFamily="18" charset="0"/>
              </a:rPr>
              <a:t> </a:t>
            </a:r>
            <a:r>
              <a:rPr lang="kk-KZ" altLang="ru-RU" sz="1150" b="1" dirty="0">
                <a:solidFill>
                  <a:srgbClr val="000000"/>
                </a:solidFill>
                <a:latin typeface="Times New Roman" pitchFamily="18" charset="0"/>
                <a:cs typeface="Times New Roman" pitchFamily="18" charset="0"/>
              </a:rPr>
              <a:t>желтоқсан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itchFamily="18" charset="0"/>
                <a:cs typeface="Times New Roman" pitchFamily="18" charset="0"/>
              </a:rPr>
              <a:t>Бұлтты, жауын-шашынсыз. </a:t>
            </a:r>
            <a:r>
              <a:rPr lang="kk-KZ" sz="1150" dirty="0" smtClean="0">
                <a:latin typeface="Times New Roman" pitchFamily="18" charset="0"/>
                <a:cs typeface="Times New Roman" pitchFamily="18" charset="0"/>
              </a:rPr>
              <a:t>Оңтүстік-шығыстан жел соғады </a:t>
            </a:r>
            <a:r>
              <a:rPr lang="kk-KZ" sz="1150" dirty="0" smtClean="0">
                <a:latin typeface="Times New Roman" pitchFamily="18" charset="0"/>
                <a:cs typeface="Times New Roman" pitchFamily="18" charset="0"/>
              </a:rPr>
              <a:t>күші </a:t>
            </a:r>
            <a:r>
              <a:rPr lang="kk-KZ" sz="1150" dirty="0" smtClean="0">
                <a:latin typeface="Times New Roman" pitchFamily="18" charset="0"/>
                <a:cs typeface="Times New Roman" pitchFamily="18" charset="0"/>
              </a:rPr>
              <a:t>5-10 </a:t>
            </a:r>
            <a:r>
              <a:rPr lang="kk-KZ" sz="1150" dirty="0" smtClean="0">
                <a:latin typeface="Times New Roman" pitchFamily="18" charset="0"/>
                <a:cs typeface="Times New Roman" pitchFamily="18" charset="0"/>
              </a:rPr>
              <a:t>м/с. Ауа температурасы түнде </a:t>
            </a:r>
            <a:r>
              <a:rPr lang="kk-KZ" sz="1150" dirty="0" smtClean="0">
                <a:latin typeface="Times New Roman" pitchFamily="18" charset="0"/>
                <a:cs typeface="Times New Roman" pitchFamily="18" charset="0"/>
              </a:rPr>
              <a:t>13-15 </a:t>
            </a:r>
            <a:r>
              <a:rPr lang="kk-KZ" sz="1150" dirty="0" smtClean="0">
                <a:latin typeface="Times New Roman" pitchFamily="18" charset="0"/>
                <a:cs typeface="Times New Roman" pitchFamily="18" charset="0"/>
              </a:rPr>
              <a:t>градус аяз, күндіз </a:t>
            </a:r>
            <a:r>
              <a:rPr lang="kk-KZ" sz="1150" dirty="0" smtClean="0">
                <a:latin typeface="Times New Roman" pitchFamily="18" charset="0"/>
                <a:cs typeface="Times New Roman" pitchFamily="18" charset="0"/>
              </a:rPr>
              <a:t>5-7 </a:t>
            </a:r>
            <a:r>
              <a:rPr lang="kk-KZ" sz="1150" dirty="0" smtClean="0">
                <a:latin typeface="Times New Roman" pitchFamily="18" charset="0"/>
                <a:cs typeface="Times New Roman" pitchFamily="18" charset="0"/>
              </a:rPr>
              <a:t>градус суық болады.</a:t>
            </a:r>
          </a:p>
          <a:p>
            <a:pPr algn="ctr"/>
            <a:r>
              <a:rPr lang="kk-KZ" sz="1150" b="1" dirty="0" smtClean="0">
                <a:solidFill>
                  <a:srgbClr val="000000"/>
                </a:solidFill>
                <a:latin typeface="Times New Roman" pitchFamily="18" charset="0"/>
                <a:cs typeface="Times New Roman" pitchFamily="18" charset="0"/>
              </a:rPr>
              <a:t>30</a:t>
            </a:r>
            <a:r>
              <a:rPr lang="kk-KZ" sz="1150" b="1" dirty="0" smtClean="0">
                <a:solidFill>
                  <a:srgbClr val="000000"/>
                </a:solidFill>
                <a:latin typeface="Times New Roman" pitchFamily="18" charset="0"/>
                <a:cs typeface="Times New Roman" pitchFamily="18" charset="0"/>
              </a:rPr>
              <a:t> </a:t>
            </a:r>
            <a:r>
              <a:rPr lang="kk-KZ" sz="1150" b="1" dirty="0" smtClean="0">
                <a:solidFill>
                  <a:srgbClr val="000000"/>
                </a:solidFill>
                <a:latin typeface="Times New Roman" pitchFamily="18" charset="0"/>
                <a:cs typeface="Times New Roman" pitchFamily="18" charset="0"/>
              </a:rPr>
              <a:t>желтоқсанға</a:t>
            </a:r>
            <a:endParaRPr lang="ru-RU" sz="1150" b="1" dirty="0">
              <a:solidFill>
                <a:srgbClr val="000000"/>
              </a:solidFill>
              <a:latin typeface="Times New Roman" pitchFamily="18" charset="0"/>
              <a:cs typeface="Times New Roman" pitchFamily="18" charset="0"/>
            </a:endParaRPr>
          </a:p>
          <a:p>
            <a:pPr lvl="0" algn="ctr"/>
            <a:r>
              <a:rPr lang="ru-RU" sz="1150" b="1" dirty="0">
                <a:solidFill>
                  <a:srgbClr val="000000"/>
                </a:solidFill>
                <a:latin typeface="Times New Roman" pitchFamily="18" charset="0"/>
                <a:cs typeface="Times New Roman" pitchFamily="18" charset="0"/>
              </a:rPr>
              <a:t>2022 ж. </a:t>
            </a:r>
            <a:r>
              <a:rPr lang="ru-RU" sz="1150" b="1" dirty="0" smtClean="0">
                <a:solidFill>
                  <a:srgbClr val="000000"/>
                </a:solidFill>
                <a:latin typeface="Times New Roman" pitchFamily="18" charset="0"/>
                <a:cs typeface="Times New Roman" pitchFamily="18" charset="0"/>
              </a:rPr>
              <a:t>29</a:t>
            </a:r>
            <a:r>
              <a:rPr lang="kk-KZ" sz="1150" b="1" dirty="0" smtClean="0">
                <a:solidFill>
                  <a:srgbClr val="000000"/>
                </a:solidFill>
                <a:latin typeface="Times New Roman" pitchFamily="18" charset="0"/>
                <a:cs typeface="Times New Roman" pitchFamily="18" charset="0"/>
              </a:rPr>
              <a:t> </a:t>
            </a:r>
            <a:r>
              <a:rPr lang="kk-KZ" sz="1150" b="1" dirty="0">
                <a:solidFill>
                  <a:srgbClr val="000000"/>
                </a:solidFill>
                <a:latin typeface="Times New Roman" pitchFamily="18" charset="0"/>
                <a:cs typeface="Times New Roman" pitchFamily="18" charset="0"/>
              </a:rPr>
              <a:t>желтоқсан </a:t>
            </a:r>
            <a:r>
              <a:rPr lang="ru-RU" sz="1150" b="1" dirty="0" err="1">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30 </a:t>
            </a:r>
            <a:r>
              <a:rPr lang="ru-RU" sz="1150" b="1" dirty="0" err="1" smtClean="0">
                <a:solidFill>
                  <a:srgbClr val="000000"/>
                </a:solidFill>
                <a:latin typeface="Times New Roman" pitchFamily="18" charset="0"/>
                <a:cs typeface="Times New Roman" pitchFamily="18" charset="0"/>
              </a:rPr>
              <a:t>желтоқсан </a:t>
            </a:r>
            <a:r>
              <a:rPr lang="ru-RU" sz="1150" b="1" dirty="0" err="1">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08-ге </a:t>
            </a:r>
            <a:r>
              <a:rPr lang="ru-RU" sz="1150" b="1" dirty="0" err="1">
                <a:solidFill>
                  <a:srgbClr val="000000"/>
                </a:solidFill>
                <a:latin typeface="Times New Roman" pitchFamily="18" charset="0"/>
                <a:cs typeface="Times New Roman" pitchFamily="18" charset="0"/>
              </a:rPr>
              <a:t>дейін</a:t>
            </a:r>
            <a:endParaRPr lang="ru-RU" sz="1150" b="1" dirty="0">
              <a:solidFill>
                <a:srgbClr val="000000"/>
              </a:solidFill>
              <a:latin typeface="Times New Roman" pitchFamily="18" charset="0"/>
              <a:cs typeface="Times New Roman" pitchFamily="18" charset="0"/>
            </a:endParaRPr>
          </a:p>
          <a:p>
            <a:pPr algn="just"/>
            <a:r>
              <a:rPr lang="kk-KZ" sz="1150" dirty="0" smtClean="0">
                <a:latin typeface="Times New Roman" pitchFamily="18" charset="0"/>
                <a:cs typeface="Times New Roman" pitchFamily="18" charset="0"/>
              </a:rPr>
              <a:t>Бұлтты</a:t>
            </a:r>
            <a:r>
              <a:rPr lang="kk-KZ" sz="1150" dirty="0">
                <a:latin typeface="Times New Roman" pitchFamily="18" charset="0"/>
                <a:cs typeface="Times New Roman" pitchFamily="18" charset="0"/>
              </a:rPr>
              <a:t>, </a:t>
            </a:r>
            <a:r>
              <a:rPr lang="kk-KZ" sz="1150" dirty="0" smtClean="0">
                <a:latin typeface="Times New Roman" pitchFamily="18" charset="0"/>
                <a:cs typeface="Times New Roman" pitchFamily="18" charset="0"/>
              </a:rPr>
              <a:t>қар жауады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Оңтүстік-батыстан </a:t>
            </a:r>
            <a:r>
              <a:rPr lang="ru-RU" sz="1150" dirty="0" err="1" smtClean="0">
                <a:latin typeface="Times New Roman" pitchFamily="18" charset="0"/>
                <a:cs typeface="Times New Roman" pitchFamily="18" charset="0"/>
              </a:rPr>
              <a:t>жел</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соғады, күші </a:t>
            </a:r>
            <a:r>
              <a:rPr lang="ru-RU" sz="1150" dirty="0" smtClean="0">
                <a:latin typeface="Times New Roman" pitchFamily="18" charset="0"/>
                <a:cs typeface="Times New Roman" pitchFamily="18" charset="0"/>
              </a:rPr>
              <a:t>7-12 </a:t>
            </a:r>
            <a:r>
              <a:rPr lang="ru-RU" sz="1150" dirty="0" smtClean="0">
                <a:latin typeface="Times New Roman" pitchFamily="18" charset="0"/>
                <a:cs typeface="Times New Roman" pitchFamily="18" charset="0"/>
              </a:rPr>
              <a:t>м/с</a:t>
            </a:r>
            <a:r>
              <a:rPr lang="ru-RU" sz="1150" dirty="0">
                <a:latin typeface="Times New Roman" pitchFamily="18" charset="0"/>
                <a:cs typeface="Times New Roman" pitchFamily="18" charset="0"/>
              </a:rPr>
              <a:t>. </a:t>
            </a:r>
            <a:r>
              <a:rPr lang="kk-KZ" sz="1150" dirty="0">
                <a:latin typeface="Times New Roman" pitchFamily="18" charset="0"/>
                <a:cs typeface="Times New Roman" pitchFamily="18" charset="0"/>
              </a:rPr>
              <a:t>Ауа </a:t>
            </a:r>
            <a:r>
              <a:rPr lang="kk-KZ" sz="1150" dirty="0" smtClean="0">
                <a:latin typeface="Times New Roman" pitchFamily="18" charset="0"/>
                <a:cs typeface="Times New Roman" pitchFamily="18" charset="0"/>
              </a:rPr>
              <a:t>температурасы </a:t>
            </a:r>
            <a:r>
              <a:rPr lang="kk-KZ" sz="1150" dirty="0" smtClean="0">
                <a:latin typeface="Times New Roman" pitchFamily="18" charset="0"/>
                <a:cs typeface="Times New Roman" pitchFamily="18" charset="0"/>
              </a:rPr>
              <a:t>11-13 </a:t>
            </a:r>
            <a:r>
              <a:rPr lang="kk-KZ" sz="1150" dirty="0">
                <a:latin typeface="Times New Roman" pitchFamily="18" charset="0"/>
                <a:cs typeface="Times New Roman" pitchFamily="18" charset="0"/>
              </a:rPr>
              <a:t>градус </a:t>
            </a:r>
            <a:r>
              <a:rPr lang="kk-KZ" sz="1150" dirty="0" smtClean="0">
                <a:latin typeface="Times New Roman" pitchFamily="18" charset="0"/>
                <a:cs typeface="Times New Roman" pitchFamily="18" charset="0"/>
              </a:rPr>
              <a:t>суық болады</a:t>
            </a:r>
            <a:r>
              <a:rPr lang="kk-KZ" sz="1150" dirty="0">
                <a:latin typeface="Times New Roman" pitchFamily="18" charset="0"/>
                <a:cs typeface="Times New Roman" pitchFamily="18" charset="0"/>
              </a:rPr>
              <a:t>.</a:t>
            </a:r>
            <a:r>
              <a:rPr lang="ru-RU" sz="115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5705591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0,049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1063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94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0,45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330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0,82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a:solidFill>
                  <a:schemeClr val="tx1"/>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желтоқсан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a:t>
            </a:r>
            <a:r>
              <a:rPr lang="ru-RU" sz="1200" b="1" dirty="0" err="1" smtClean="0">
                <a:solidFill>
                  <a:schemeClr val="tx1"/>
                </a:solidFill>
                <a:latin typeface="Times New Roman" panose="02020603050405020304" pitchFamily="18" charset="0"/>
                <a:cs typeface="Times New Roman" panose="02020603050405020304" pitchFamily="18" charset="0"/>
              </a:rPr>
              <a:t>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24438" y="350043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Снигирева Н.Г</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Картпанбетов 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smtClean="0">
                          <a:latin typeface="Times New Roman" panose="02020603050405020304" pitchFamily="18" charset="0"/>
                          <a:cs typeface="Times New Roman" panose="02020603050405020304" pitchFamily="18" charset="0"/>
                        </a:rPr>
                        <a:t>E-mail: </a:t>
                      </a:r>
                      <a:r>
                        <a:rPr lang="kk-KZ" altLang="x-none" sz="800" smtClean="0">
                          <a:latin typeface="Times New Roman" panose="02020603050405020304" pitchFamily="18" charset="0"/>
                          <a:cs typeface="Times New Roman" panose="02020603050405020304" pitchFamily="18" charset="0"/>
                        </a:rPr>
                        <a:t> </a:t>
                      </a:r>
                      <a:r>
                        <a:rPr lang="en-US" altLang="x-none" sz="80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13889</TotalTime>
  <Words>514</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2614</cp:revision>
  <cp:lastPrinted>2021-07-01T07:38:07Z</cp:lastPrinted>
  <dcterms:created xsi:type="dcterms:W3CDTF">2018-03-27T06:03:00Z</dcterms:created>
  <dcterms:modified xsi:type="dcterms:W3CDTF">2022-12-28T05:51:25Z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