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3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351517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16210167"/>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желтоқсан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2-7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Оңтүстік-шығыстан жел соғады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25679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kk-KZ" sz="1200" dirty="0">
                <a:solidFill>
                  <a:prstClr val="black"/>
                </a:solidFill>
                <a:latin typeface="Times New Roman" panose="02020603050405020304" pitchFamily="18" charset="0"/>
                <a:cs typeface="Times New Roman" panose="02020603050405020304" pitchFamily="18" charset="0"/>
              </a:rPr>
              <a:t>желтоқсанда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3586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17924</TotalTime>
  <Words>562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2652</cp:revision>
  <cp:lastPrinted>2021-07-01T03:56:27Z</cp:lastPrinted>
  <dcterms:created xsi:type="dcterms:W3CDTF">2018-03-27T06:03:00Z</dcterms:created>
  <dcterms:modified xsi:type="dcterms:W3CDTF">2022-12-28T06:25:06Z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