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48" d="100"/>
          <a:sy n="148" d="100"/>
        </p:scale>
        <p:origin x="-996"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28 желтоқсаннан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желтоқсан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846659"/>
          </a:xfrm>
          <a:prstGeom prst="rect">
            <a:avLst/>
          </a:prstGeom>
        </p:spPr>
        <p:txBody>
          <a:bodyPr wrap="square">
            <a:spAutoFit/>
          </a:bodyPr>
          <a:lstStyle/>
          <a:p>
            <a:pPr lvl="0" algn="ctr"/>
            <a:r>
              <a:rPr lang="ru-RU" altLang="ru-RU" sz="1050" b="1" dirty="0" err="1" smtClean="0">
                <a:latin typeface="Times New Roman" pitchFamily="18" charset="0"/>
                <a:cs typeface="Times New Roman" pitchFamily="18" charset="0"/>
              </a:rPr>
              <a:t>Петропавл</a:t>
            </a:r>
            <a:r>
              <a:rPr lang="ru-RU" altLang="ru-RU" sz="1050" b="1" dirty="0" smtClean="0">
                <a:latin typeface="Times New Roman" pitchFamily="18" charset="0"/>
                <a:cs typeface="Times New Roman" pitchFamily="18" charset="0"/>
              </a:rPr>
              <a:t>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kk-KZ" altLang="ru-RU" sz="1050" b="1" dirty="0" smtClean="0">
                <a:solidFill>
                  <a:srgbClr val="000000"/>
                </a:solidFill>
                <a:latin typeface="Times New Roman" pitchFamily="18" charset="0"/>
                <a:cs typeface="Times New Roman" pitchFamily="18" charset="0"/>
              </a:rPr>
              <a:t>29 желтоқсанға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900" b="1" dirty="0" smtClean="0">
                <a:solidFill>
                  <a:srgbClr val="000000"/>
                </a:solidFill>
                <a:latin typeface="Times New Roman" pitchFamily="18" charset="0"/>
                <a:cs typeface="Times New Roman" pitchFamily="18" charset="0"/>
              </a:rPr>
              <a:t>2022 </a:t>
            </a:r>
            <a:r>
              <a:rPr lang="ru-RU" altLang="ru-RU" sz="900" b="1" dirty="0" err="1" smtClean="0">
                <a:solidFill>
                  <a:srgbClr val="000000"/>
                </a:solidFill>
                <a:latin typeface="Times New Roman" pitchFamily="18" charset="0"/>
                <a:cs typeface="Times New Roman" pitchFamily="18" charset="0"/>
              </a:rPr>
              <a:t>жылғы </a:t>
            </a:r>
            <a:r>
              <a:rPr lang="ru-RU" altLang="ru-RU" sz="900" b="1" dirty="0" smtClean="0">
                <a:solidFill>
                  <a:srgbClr val="000000"/>
                </a:solidFill>
                <a:latin typeface="Times New Roman" pitchFamily="18" charset="0"/>
                <a:cs typeface="Times New Roman" pitchFamily="18" charset="0"/>
              </a:rPr>
              <a:t>28 </a:t>
            </a:r>
            <a:r>
              <a:rPr lang="kk-KZ" altLang="ru-RU" sz="900" b="1" dirty="0" smtClean="0">
                <a:solidFill>
                  <a:srgbClr val="000000"/>
                </a:solidFill>
                <a:latin typeface="Times New Roman" pitchFamily="18" charset="0"/>
                <a:cs typeface="Times New Roman" pitchFamily="18" charset="0"/>
              </a:rPr>
              <a:t>желтоқсаннан </a:t>
            </a:r>
            <a:r>
              <a:rPr lang="ru-RU" altLang="ru-RU" sz="900" b="1" dirty="0" smtClean="0">
                <a:solidFill>
                  <a:srgbClr val="000000"/>
                </a:solidFill>
                <a:latin typeface="Times New Roman" pitchFamily="18" charset="0"/>
                <a:cs typeface="Times New Roman" pitchFamily="18" charset="0"/>
              </a:rPr>
              <a:t>21 </a:t>
            </a:r>
            <a:r>
              <a:rPr lang="ru-RU" altLang="ru-RU" sz="900" b="1" dirty="0" err="1" smtClean="0">
                <a:solidFill>
                  <a:srgbClr val="000000"/>
                </a:solidFill>
                <a:latin typeface="Times New Roman" pitchFamily="18" charset="0"/>
                <a:cs typeface="Times New Roman" pitchFamily="18" charset="0"/>
              </a:rPr>
              <a:t>сағаттан</a:t>
            </a:r>
            <a:r>
              <a:rPr lang="ru-RU" altLang="ru-RU" sz="900" b="1" dirty="0" smtClean="0">
                <a:solidFill>
                  <a:srgbClr val="000000"/>
                </a:solidFill>
                <a:latin typeface="Times New Roman" pitchFamily="18" charset="0"/>
                <a:cs typeface="Times New Roman" pitchFamily="18" charset="0"/>
              </a:rPr>
              <a:t>  </a:t>
            </a:r>
            <a:r>
              <a:rPr lang="kk-KZ" altLang="ru-RU" sz="900" b="1" dirty="0" smtClean="0">
                <a:solidFill>
                  <a:srgbClr val="000000"/>
                </a:solidFill>
                <a:latin typeface="Times New Roman" pitchFamily="18" charset="0"/>
                <a:cs typeface="Times New Roman" pitchFamily="18" charset="0"/>
              </a:rPr>
              <a:t>29 желтоқсанға </a:t>
            </a:r>
            <a:r>
              <a:rPr lang="ru-RU" altLang="ru-RU" sz="900" b="1" dirty="0" smtClean="0">
                <a:solidFill>
                  <a:srgbClr val="000000"/>
                </a:solidFill>
                <a:latin typeface="Times New Roman" pitchFamily="18" charset="0"/>
                <a:cs typeface="Times New Roman" pitchFamily="18" charset="0"/>
              </a:rPr>
              <a:t>21 </a:t>
            </a:r>
            <a:r>
              <a:rPr lang="ru-RU" altLang="ru-RU" sz="900" b="1" dirty="0" err="1" smtClean="0">
                <a:solidFill>
                  <a:srgbClr val="000000"/>
                </a:solidFill>
                <a:latin typeface="Times New Roman" pitchFamily="18" charset="0"/>
                <a:cs typeface="Times New Roman" pitchFamily="18" charset="0"/>
              </a:rPr>
              <a:t>сағатқа дейін</a:t>
            </a:r>
            <a:r>
              <a:rPr lang="ru-RU" altLang="ru-RU" sz="900" b="1" dirty="0" smtClean="0">
                <a:solidFill>
                  <a:srgbClr val="000000"/>
                </a:solidFill>
                <a:latin typeface="Times New Roman" pitchFamily="18" charset="0"/>
                <a:cs typeface="Times New Roman" pitchFamily="18" charset="0"/>
              </a:rPr>
              <a:t>   </a:t>
            </a:r>
            <a:endParaRPr lang="ru-RU" sz="900" dirty="0" smtClean="0">
              <a:latin typeface="Times New Roman" pitchFamily="18" charset="0"/>
              <a:cs typeface="Times New Roman" pitchFamily="18" charset="0"/>
            </a:endParaRPr>
          </a:p>
          <a:p>
            <a:pPr indent="88900" algn="just"/>
            <a:r>
              <a:rPr lang="kk-KZ" sz="1050" dirty="0" smtClean="0">
                <a:latin typeface="Times New Roman" pitchFamily="18" charset="0"/>
                <a:cs typeface="Times New Roman" pitchFamily="18" charset="0"/>
              </a:rPr>
              <a:t>     Көшпелі бұлтты, жауын-шашынсыз</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Шығыстан, </a:t>
            </a:r>
            <a:r>
              <a:rPr lang="ru-RU" sz="1050" dirty="0" smtClean="0">
                <a:latin typeface="Times New Roman" pitchFamily="18" charset="0"/>
                <a:cs typeface="Times New Roman" pitchFamily="18" charset="0"/>
              </a:rPr>
              <a:t>о</a:t>
            </a:r>
            <a:r>
              <a:rPr lang="kk-KZ" sz="1050" dirty="0" smtClean="0">
                <a:latin typeface="Times New Roman" pitchFamily="18" charset="0"/>
                <a:cs typeface="Times New Roman" pitchFamily="18" charset="0"/>
              </a:rPr>
              <a:t>ңтүстік-шығыстан жел соғады,  түнде күші 2-7 м/с, күндіз күші 9-14 м/с. Ауа температурасы түнде 16-18, күндіз 11-13 градус аяз.</a:t>
            </a:r>
            <a:endParaRPr lang="ru-RU" altLang="ru-RU" sz="1050" b="1" dirty="0" smtClean="0">
              <a:solidFill>
                <a:srgbClr val="000000"/>
              </a:solidFill>
              <a:latin typeface="Times New Roman" pitchFamily="18" charset="0"/>
              <a:cs typeface="Times New Roman" pitchFamily="18" charset="0"/>
            </a:endParaRPr>
          </a:p>
          <a:p>
            <a:pPr indent="182563" algn="ctr"/>
            <a:r>
              <a:rPr lang="ru-RU" altLang="ru-RU" sz="1050" b="1" dirty="0" smtClean="0">
                <a:solidFill>
                  <a:srgbClr val="000000"/>
                </a:solidFill>
                <a:latin typeface="Times New Roman" pitchFamily="18" charset="0"/>
                <a:cs typeface="Times New Roman" pitchFamily="18" charset="0"/>
              </a:rPr>
              <a:t>30 </a:t>
            </a:r>
            <a:r>
              <a:rPr lang="kk-KZ" altLang="ru-RU" sz="1050" b="1" dirty="0" smtClean="0">
                <a:solidFill>
                  <a:srgbClr val="000000"/>
                </a:solidFill>
                <a:latin typeface="Times New Roman" pitchFamily="18" charset="0"/>
                <a:cs typeface="Times New Roman" pitchFamily="18" charset="0"/>
              </a:rPr>
              <a:t>желтоқсан</a:t>
            </a:r>
            <a:r>
              <a:rPr lang="kk-KZ" sz="1050" b="1" dirty="0" smtClean="0">
                <a:solidFill>
                  <a:srgbClr val="000000"/>
                </a:solidFill>
                <a:latin typeface="Times New Roman" pitchFamily="18" charset="0"/>
                <a:cs typeface="Times New Roman" pitchFamily="18" charset="0"/>
              </a:rPr>
              <a:t>ға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a:t>
            </a:r>
            <a:r>
              <a:rPr lang="ru-RU" altLang="ru-RU" sz="1050" b="1" dirty="0" smtClean="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 29 желтоқсаннан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30 </a:t>
            </a:r>
            <a:r>
              <a:rPr lang="ru-RU" altLang="ru-RU" sz="1050" b="1" dirty="0" err="1" smtClean="0">
                <a:solidFill>
                  <a:srgbClr val="000000"/>
                </a:solidFill>
                <a:latin typeface="Times New Roman" pitchFamily="18" charset="0"/>
                <a:cs typeface="Times New Roman" pitchFamily="18" charset="0"/>
              </a:rPr>
              <a:t>желтоқсанға </a:t>
            </a:r>
            <a:r>
              <a:rPr lang="ru-RU" sz="1050" b="1" dirty="0" smtClean="0">
                <a:solidFill>
                  <a:srgbClr val="000000"/>
                </a:solidFill>
                <a:latin typeface="Times New Roman" pitchFamily="18" charset="0"/>
                <a:cs typeface="Times New Roman" pitchFamily="18" charset="0"/>
              </a:rPr>
              <a:t>09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p>
          <a:p>
            <a:pPr indent="88900" algn="just"/>
            <a:r>
              <a:rPr lang="kk-KZ" sz="1050" dirty="0" smtClean="0">
                <a:latin typeface="Times New Roman" pitchFamily="18" charset="0"/>
                <a:cs typeface="Times New Roman" pitchFamily="18" charset="0"/>
              </a:rPr>
              <a:t>Көшпелі бұлтты, жауын-шашынсыз. </a:t>
            </a:r>
            <a:r>
              <a:rPr lang="kk-KZ" sz="1050" dirty="0" smtClean="0">
                <a:latin typeface="Times New Roman" pitchFamily="18" charset="0"/>
                <a:cs typeface="Times New Roman" pitchFamily="18" charset="0"/>
              </a:rPr>
              <a:t>Сол</a:t>
            </a:r>
            <a:r>
              <a:rPr lang="kk-KZ" sz="1050" dirty="0" smtClean="0">
                <a:latin typeface="Times New Roman" pitchFamily="18" charset="0"/>
                <a:cs typeface="Times New Roman" pitchFamily="18" charset="0"/>
              </a:rPr>
              <a:t>түстік-шығыстан, шығыстан </a:t>
            </a:r>
            <a:r>
              <a:rPr lang="kk-KZ" sz="1050" dirty="0" smtClean="0">
                <a:latin typeface="Times New Roman" pitchFamily="18" charset="0"/>
                <a:cs typeface="Times New Roman" pitchFamily="18" charset="0"/>
              </a:rPr>
              <a:t>жел соғады, күші 9-14 м/с. </a:t>
            </a:r>
            <a:r>
              <a:rPr lang="ru-RU" sz="1050" dirty="0" err="1" smtClean="0">
                <a:latin typeface="Times New Roman" pitchFamily="18" charset="0"/>
                <a:cs typeface="Times New Roman" pitchFamily="18" charset="0"/>
              </a:rPr>
              <a:t>Ауа</a:t>
            </a:r>
            <a:r>
              <a:rPr lang="ru-RU" sz="1050" dirty="0" smtClean="0">
                <a:latin typeface="Times New Roman" pitchFamily="18" charset="0"/>
                <a:cs typeface="Times New Roman" pitchFamily="18" charset="0"/>
              </a:rPr>
              <a:t> </a:t>
            </a:r>
            <a:r>
              <a:rPr lang="ru-RU" sz="1050" dirty="0" err="1" smtClean="0">
                <a:latin typeface="Times New Roman" pitchFamily="18" charset="0"/>
                <a:cs typeface="Times New Roman" pitchFamily="18" charset="0"/>
              </a:rPr>
              <a:t>температурасы</a:t>
            </a:r>
            <a:r>
              <a:rPr lang="ru-RU" sz="1050" dirty="0" smtClean="0">
                <a:latin typeface="Times New Roman" pitchFamily="18" charset="0"/>
                <a:cs typeface="Times New Roman" pitchFamily="18" charset="0"/>
              </a:rPr>
              <a:t> 13-15 </a:t>
            </a:r>
            <a:r>
              <a:rPr lang="kk-KZ" sz="1050" dirty="0" smtClean="0">
                <a:latin typeface="Times New Roman" pitchFamily="18" charset="0"/>
                <a:cs typeface="Times New Roman" pitchFamily="18" charset="0"/>
              </a:rPr>
              <a:t>градус аяз</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29</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29</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ауаның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068960"/>
            <a:ext cx="4824535"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1196752"/>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Новиков А. А./Смирнягина Ю.Ю.</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13001</TotalTime>
  <Words>566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2354</cp:revision>
  <cp:lastPrinted>2021-07-01T03:56:27Z</cp:lastPrinted>
  <dcterms:created xsi:type="dcterms:W3CDTF">2018-03-27T06:03:00Z</dcterms:created>
  <dcterms:modified xsi:type="dcterms:W3CDTF">2022-12-28T06:51:32Z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