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108"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9295626"/>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28 </a:t>
            </a:r>
            <a:r>
              <a:rPr lang="kk-KZ" sz="1200" b="1" dirty="0"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29 желтоқсан 2022 ж. сағ. 21 дейін</a:t>
            </a:r>
          </a:p>
          <a:p>
            <a:r>
              <a:rPr lang="kk-KZ" sz="1200" dirty="0" smtClean="0">
                <a:latin typeface="Times New Roman" panose="02020603050405020304" pitchFamily="18" charset="0"/>
                <a:cs typeface="Times New Roman" panose="02020603050405020304" pitchFamily="18" charset="0"/>
              </a:rPr>
              <a:t>Бұлтты, таңертең және күндіз 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3-8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аяз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30 желтоқсан</a:t>
            </a:r>
          </a:p>
          <a:p>
            <a:pPr lvl="0" algn="ctr"/>
            <a:r>
              <a:rPr lang="kk-KZ" sz="1200" b="1" dirty="0" smtClean="0">
                <a:latin typeface="Times New Roman" panose="02020603050405020304" pitchFamily="18" charset="0"/>
                <a:cs typeface="Times New Roman" panose="02020603050405020304" pitchFamily="18" charset="0"/>
              </a:rPr>
              <a:t> 29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11-13 градус аяз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944493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72384" y="3781052"/>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3986" y="284183"/>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Шибаршина А</a:t>
            </a:r>
            <a:r>
              <a:rPr lang="ru-RU" altLang="ru-RU" sz="1200" b="1" i="1" dirty="0"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Радченко Н.В.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15383</TotalTime>
  <Words>561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2671</cp:revision>
  <cp:lastPrinted>2021-07-01T07:38:07Z</cp:lastPrinted>
  <dcterms:created xsi:type="dcterms:W3CDTF">2018-03-27T06:03:00Z</dcterms:created>
  <dcterms:modified xsi:type="dcterms:W3CDTF">2022-12-28T07:23:56Z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