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93844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37774"/>
              </p:ext>
            </p:extLst>
          </p:nvPr>
        </p:nvGraphicFramePr>
        <p:xfrm>
          <a:off x="5137590" y="649762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498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8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794009"/>
            <a:ext cx="48313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4499846"/>
              </p:ext>
            </p:extLst>
          </p:nvPr>
        </p:nvGraphicFramePr>
        <p:xfrm>
          <a:off x="4967623" y="4213707"/>
          <a:ext cx="4736415" cy="228600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26841">
                <a:tc>
                  <a:txBody>
                    <a:bodyPr/>
                    <a:lstStyle/>
                    <a:p>
                      <a:pPr algn="ctr"/>
                      <a:r>
                        <a:rPr lang="ru-RU" sz="1200" dirty="0" err="1" smtClean="0">
                          <a:solidFill>
                            <a:schemeClr val="tx1"/>
                          </a:solidFill>
                          <a:latin typeface="Times New Roman" panose="02020603050405020304" pitchFamily="18" charset="0"/>
                          <a:cs typeface="Times New Roman" panose="02020603050405020304" pitchFamily="18" charset="0"/>
                        </a:rPr>
                        <a:t>Ластаушы</a:t>
                      </a:r>
                      <a:endParaRPr lang="ru-RU" sz="12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anose="02020603050405020304" pitchFamily="18" charset="0"/>
                          <a:cs typeface="Times New Roman" panose="02020603050405020304" pitchFamily="18" charset="0"/>
                        </a:rPr>
                        <a:t>Факт </a:t>
                      </a:r>
                      <a:r>
                        <a:rPr lang="ru-RU" sz="12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anose="02020603050405020304" pitchFamily="18" charset="0"/>
                          <a:cs typeface="Times New Roman" panose="02020603050405020304" pitchFamily="18" charset="0"/>
                        </a:rPr>
                        <a:t>ШЖШ асу </a:t>
                      </a:r>
                      <a:r>
                        <a:rPr lang="ru-RU" sz="1200" dirty="0" err="1" smtClean="0">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8646">
                <a:tc>
                  <a:txBody>
                    <a:bodyPr/>
                    <a:lstStyle/>
                    <a:p>
                      <a:r>
                        <a:rPr lang="ru-RU" sz="1200" dirty="0" err="1" smtClean="0">
                          <a:solidFill>
                            <a:schemeClr val="tx1"/>
                          </a:solidFill>
                          <a:latin typeface="Times New Roman" panose="02020603050405020304" pitchFamily="18" charset="0"/>
                          <a:cs typeface="Times New Roman" panose="02020603050405020304" pitchFamily="18" charset="0"/>
                        </a:rPr>
                        <a:t>Күкірт</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1747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0,349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8646">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864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8646">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8646">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8646">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200" dirty="0">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fontAlgn="b">
                        <a:lnSpc>
                          <a:spcPct val="100000"/>
                        </a:lnSpc>
                        <a:buFont typeface="+mj-lt"/>
                        <a:buNone/>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871833" y="184212"/>
            <a:ext cx="4846146"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желтоксанға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желтоксан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smtClean="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желтоксанға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a:t>
            </a:r>
            <a:r>
              <a:rPr lang="ru-RU" sz="1200" dirty="0" smtClean="0">
                <a:latin typeface="Times New Roman" pitchFamily="18" charset="0"/>
                <a:cs typeface="Times New Roman" pitchFamily="18" charset="0"/>
              </a:rPr>
              <a:t>ар</a:t>
            </a:r>
            <a:r>
              <a:rPr lang="kk-KZ" sz="1200" dirty="0" smtClean="0">
                <a:latin typeface="Times New Roman" pitchFamily="18" charset="0"/>
                <a:cs typeface="Times New Roman" pitchFamily="18" charset="0"/>
              </a:rPr>
              <a:t>. Жел шығысьтан, оңтүстік-шығыстан соғады, күші 9-14 м/с. Ауа температурасы түнде 8-10, күндіз 2-4 градус аяз.</a:t>
            </a:r>
            <a:r>
              <a:rPr lang="ru-RU" sz="1200" b="1" dirty="0" smtClean="0">
                <a:solidFill>
                  <a:srgbClr val="000000"/>
                </a:solidFill>
                <a:latin typeface="Times New Roman" pitchFamily="18" charset="0"/>
                <a:cs typeface="Times New Roman" pitchFamily="18" charset="0"/>
                <a:sym typeface="+mn-ea"/>
              </a:rPr>
              <a:t> </a:t>
            </a:r>
          </a:p>
          <a:p>
            <a:pPr lvl="0" algn="ctr"/>
            <a:endParaRPr lang="ru-RU" sz="1200" b="1" dirty="0" smtClean="0">
              <a:solidFill>
                <a:srgbClr val="000000"/>
              </a:solidFill>
              <a:latin typeface="Times New Roman" pitchFamily="18" charset="0"/>
              <a:cs typeface="Times New Roman" pitchFamily="18" charset="0"/>
              <a:sym typeface="+mn-ea"/>
            </a:endParaRPr>
          </a:p>
          <a:p>
            <a:pPr lvl="0" algn="ctr"/>
            <a:r>
              <a:rPr lang="ru-RU" sz="1200" b="1" dirty="0" smtClean="0">
                <a:solidFill>
                  <a:srgbClr val="000000"/>
                </a:solidFill>
                <a:latin typeface="Times New Roman" pitchFamily="18" charset="0"/>
                <a:cs typeface="Times New Roman"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қар.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562157"/>
            <a:ext cx="476497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30 </a:t>
            </a:r>
            <a:r>
              <a:rPr lang="ru-RU" sz="1200" b="1" dirty="0" smtClean="0">
                <a:solidFill>
                  <a:schemeClr val="tx1"/>
                </a:solidFill>
                <a:latin typeface="Times New Roman" panose="02020603050405020304" pitchFamily="18" charset="0"/>
                <a:cs typeface="Times New Roman" panose="02020603050405020304" pitchFamily="18" charset="0"/>
              </a:rPr>
              <a:t>желто</a:t>
            </a:r>
            <a:r>
              <a:rPr lang="kk-KZ" sz="1200" b="1" dirty="0">
                <a:solidFill>
                  <a:schemeClr val="tx1"/>
                </a:solidFill>
                <a:latin typeface="Times New Roman" panose="02020603050405020304" pitchFamily="18" charset="0"/>
                <a:cs typeface="Times New Roman" panose="02020603050405020304" pitchFamily="18" charset="0"/>
              </a:rPr>
              <a:t>қ</a:t>
            </a:r>
            <a:r>
              <a:rPr lang="ru-RU" sz="1200" b="1" dirty="0" smtClean="0">
                <a:solidFill>
                  <a:schemeClr val="tx1"/>
                </a:solidFill>
                <a:latin typeface="Times New Roman" panose="02020603050405020304" pitchFamily="18" charset="0"/>
                <a:cs typeface="Times New Roman" panose="02020603050405020304" pitchFamily="18" charset="0"/>
              </a:rPr>
              <a:t>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сей</a:t>
            </a:r>
            <a:r>
              <a:rPr lang="kk-KZ" sz="1200" dirty="0" smtClean="0">
                <a:solidFill>
                  <a:schemeClr val="tx1"/>
                </a:solidFill>
                <a:latin typeface="Times New Roman" panose="02020603050405020304" pitchFamily="18" charset="0"/>
                <a:cs typeface="Times New Roman" panose="02020603050405020304" pitchFamily="18" charset="0"/>
              </a:rPr>
              <a:t>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52-20-21</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Метеоболжамдар</a:t>
                        </a:r>
                        <a:r>
                          <a:rPr lang="ru-RU" altLang="en-US" sz="800" dirty="0" smtClean="0">
                            <a:latin typeface="Times New Roman" panose="02020603050405020304" pitchFamily="18" charset="0"/>
                            <a:ea typeface="Times New Roman" panose="02020603050405020304" pitchFamily="18" charset="0"/>
                          </a:rPr>
                          <a:t> б</a:t>
                        </a:r>
                        <a:r>
                          <a:rPr lang="kk-KZ" altLang="en-US" sz="800" dirty="0" smtClean="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20-2</a:t>
                        </a:r>
                        <a:r>
                          <a:rPr lang="en-US" sz="800" dirty="0" smtClean="0">
                            <a:latin typeface="Times New Roman" panose="02020603050405020304" pitchFamily="18" charset="0"/>
                            <a:cs typeface="Times New Roman" panose="02020603050405020304" pitchFamily="18" charset="0"/>
                          </a:rPr>
                          <a:t>1</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smtClean="0">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қ., </a:t>
              </a:r>
              <a:r>
                <a:rPr lang="ru-RU" altLang="ru-RU" sz="1000" i="1" dirty="0" err="1" smtClean="0">
                  <a:latin typeface="Times New Roman" panose="02020603050405020304" pitchFamily="18" charset="0"/>
                  <a:cs typeface="Times New Roman" panose="02020603050405020304" pitchFamily="18" charset="0"/>
                </a:rPr>
                <a:t>Жәңгір</a:t>
              </a:r>
              <a:r>
                <a:rPr lang="ru-RU" altLang="ru-RU" sz="1000" i="1" dirty="0" smtClean="0">
                  <a:latin typeface="Times New Roman" panose="02020603050405020304" pitchFamily="18" charset="0"/>
                  <a:cs typeface="Times New Roman" panose="02020603050405020304" pitchFamily="18" charset="0"/>
                </a:rPr>
                <a:t> Хан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17672</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3172</cp:revision>
  <cp:lastPrinted>2021-07-01T03:56:27Z</cp:lastPrinted>
  <dcterms:created xsi:type="dcterms:W3CDTF">2018-03-27T06:03:00Z</dcterms:created>
  <dcterms:modified xsi:type="dcterms:W3CDTF">2022-12-28T06:42:42Z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