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68955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dirty="0">
                          <a:solidFill>
                            <a:srgbClr val="002060"/>
                          </a:solidFill>
                          <a:latin typeface="Times New Roman" panose="02020603050405020304" pitchFamily="18" charset="0"/>
                          <a:cs typeface="Times New Roman" panose="02020603050405020304" pitchFamily="18" charset="0"/>
                        </a:rPr>
                        <a:t>62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6841581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2815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ru-RU" sz="1200" dirty="0" smtClean="0">
                <a:solidFill>
                  <a:srgbClr val="000000"/>
                </a:solidFill>
                <a:latin typeface="Times New Roman" panose="02020603050405020304" pitchFamily="18" charset="0"/>
                <a:cs typeface="Times New Roman" panose="02020603050405020304" pitchFamily="18" charset="0"/>
                <a:sym typeface="+mn-ea"/>
              </a:rPr>
              <a:t>-5,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a:t>
            </a:r>
            <a:r>
              <a:rPr lang="ru-RU" sz="1200" dirty="0" smtClean="0">
                <a:solidFill>
                  <a:srgbClr val="000000"/>
                </a:solidFill>
                <a:latin typeface="Times New Roman" panose="02020603050405020304" pitchFamily="18" charset="0"/>
                <a:cs typeface="Times New Roman" panose="02020603050405020304" pitchFamily="18" charset="0"/>
                <a:sym typeface="+mn-ea"/>
              </a:rPr>
              <a:t>-2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a:t>
            </a:r>
            <a:r>
              <a:rPr lang="ru-RU" sz="1200" dirty="0" smtClean="0">
                <a:solidFill>
                  <a:srgbClr val="000000"/>
                </a:solidFill>
                <a:latin typeface="Times New Roman" panose="02020603050405020304" pitchFamily="18" charset="0"/>
                <a:cs typeface="Times New Roman" panose="02020603050405020304" pitchFamily="18" charset="0"/>
                <a:sym typeface="+mn-ea"/>
              </a:rPr>
              <a:t>-4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29 </a:t>
            </a:r>
            <a:r>
              <a:rPr lang="kk-KZ" sz="1200" dirty="0">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smtClean="0">
                <a:solidFill>
                  <a:schemeClr val="tx1"/>
                </a:solidFill>
                <a:latin typeface="Times New Roman" pitchFamily="18" charset="0"/>
                <a:cs typeface="Times New Roman" pitchFamily="18" charset="0"/>
              </a:rPr>
              <a:t>30</a:t>
            </a:r>
            <a:r>
              <a:rPr lang="ru-RU" sz="120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Г./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14414</TotalTime>
  <Words>541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2584</cp:revision>
  <cp:lastPrinted>2021-07-01T07:38:07Z</cp:lastPrinted>
  <dcterms:created xsi:type="dcterms:W3CDTF">2018-03-27T06:03:00Z</dcterms:created>
  <dcterms:modified xsi:type="dcterms:W3CDTF">2022-12-28T06:26:14Z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