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465514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44196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ПДК согласно Приказа</a:t>
                      </a:r>
                      <a:r>
                        <a:rPr lang="ru-RU" sz="700" i="1" baseline="0"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ҚРДСМ-70</a:t>
                      </a:r>
                      <a:r>
                        <a:rPr lang="ru-RU" sz="800" i="1"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«Об утверждении гигиенических</a:t>
                      </a:r>
                      <a:r>
                        <a:rPr lang="ru-RU" sz="700" i="1" baseline="0" dirty="0" smtClean="0">
                          <a:latin typeface="Times New Roman" panose="02020603050405020304" pitchFamily="18" charset="0"/>
                          <a:cs typeface="Times New Roman" panose="02020603050405020304" pitchFamily="18" charset="0"/>
                        </a:rPr>
                        <a:t> нормативов к атмосферному воздуху в городских и сельских населенных пунктах, на территориях промышленных организаций</a:t>
                      </a:r>
                      <a:r>
                        <a:rPr lang="ru-RU" sz="700" i="1" dirty="0" smtClean="0">
                          <a:latin typeface="Times New Roman" panose="02020603050405020304" pitchFamily="18" charset="0"/>
                          <a:cs typeface="Times New Roman" panose="02020603050405020304" pitchFamily="18" charset="0"/>
                        </a:rPr>
                        <a:t>» от 02.08.2022г.</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564382"/>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4847594"/>
              </p:ext>
            </p:extLst>
          </p:nvPr>
        </p:nvGraphicFramePr>
        <p:xfrm>
          <a:off x="4880993" y="4034991"/>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5739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331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ru-RU" sz="1200" b="1" dirty="0" err="1">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өте</a:t>
            </a:r>
            <a:r>
              <a:rPr lang="ru-RU" sz="1200" smtClean="0">
                <a:solidFill>
                  <a:schemeClr val="tx1"/>
                </a:solidFill>
                <a:latin typeface="Times New Roman" panose="02020603050405020304" pitchFamily="18" charset="0"/>
                <a:cs typeface="Times New Roman" panose="02020603050405020304" pitchFamily="18" charset="0"/>
              </a:rPr>
              <a:t> жоғары</a:t>
            </a:r>
            <a:r>
              <a:rPr lang="ru-RU"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15584</TotalTime>
  <Words>593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2650</cp:revision>
  <cp:lastPrinted>2021-07-01T03:56:27Z</cp:lastPrinted>
  <dcterms:created xsi:type="dcterms:W3CDTF">2018-03-27T06:03:00Z</dcterms:created>
  <dcterms:modified xsi:type="dcterms:W3CDTF">2022-12-28T05:46:35Z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